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8288000" cy="10287000"/>
  <p:notesSz cx="6858000" cy="9144000"/>
  <p:embeddedFontLst>
    <p:embeddedFont>
      <p:font typeface="Arcade Gamer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Disket Mono" panose="020B0604020202020204" charset="0"/>
      <p:regular r:id="rId19"/>
    </p:embeddedFont>
    <p:embeddedFont>
      <p:font typeface="Garet" panose="020B0604020202020204" charset="0"/>
      <p:regular r:id="rId20"/>
    </p:embeddedFont>
    <p:embeddedFont>
      <p:font typeface="Retro Gaming" panose="00000400000000000000" pitchFamily="2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EF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16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083B10-0183-AF74-E2F1-CC900E17B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F4BE205-FC4A-66B9-5D5E-2BFA6D9B2A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28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67F482-0F14-FF00-35DD-A36420149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4D07A-B641-4F68-9CEE-515F0053ECD0}" type="datetimeFigureOut">
              <a:rPr lang="es-CL" smtClean="0"/>
              <a:t>23-09-2022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A2361BE-B678-1AD0-B182-06D60B706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311E3F-BC8E-8E10-3990-EF32C5D75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314F-C504-4152-AAE4-39D891D37F6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452843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AF9972-B97D-A1CD-6864-7510EE7D8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97E3A0-D2D0-29B9-4D75-3509AEBDF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C8CD5E5-D48E-490D-011D-1E4CA8233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4D07A-B641-4F68-9CEE-515F0053ECD0}" type="datetimeFigureOut">
              <a:rPr lang="es-CL" smtClean="0"/>
              <a:t>23-09-2022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EB79D8-38CB-F8BF-71D0-6799CBD46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FF61BF5-E8FF-710E-74C0-E45B8E1CC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314F-C504-4152-AAE4-39D891D37F6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320808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DE2F30-6EDC-4C40-914A-B82160E0F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831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84DEB7E-BE8B-49A8-A1EE-CC1597CAC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494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01B7C0F-25D9-DE2D-67A6-DA90FD06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4D07A-B641-4F68-9CEE-515F0053ECD0}" type="datetimeFigureOut">
              <a:rPr lang="es-CL" smtClean="0"/>
              <a:t>23-09-2022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606BD9B-670E-E302-B3B5-D46115249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6A7C65-59CF-3EA9-60A5-DF9DF3D39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314F-C504-4152-AAE4-39D891D37F6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922733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406AF4-A69E-E069-A2AA-727DA6D73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AB243D-F3FE-0B55-CEDA-4D6BFC19A9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DF0D0C9-7090-6887-7DC1-7AA2A323F8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E73ED5D-3449-A44E-AAD3-B0F1D0443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4D07A-B641-4F68-9CEE-515F0053ECD0}" type="datetimeFigureOut">
              <a:rPr lang="es-CL" smtClean="0"/>
              <a:t>23-09-2022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3D27DE2-D9C6-F3DD-E075-B0AA2ABFD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F970377-4C2E-8119-8139-98DDD5C28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314F-C504-4152-AAE4-39D891D37F6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437554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1D76F9-4271-9D46-48C2-AB69E1253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B2FD94C-1222-2E66-FDA6-55E9C9B97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0514DDC-B7F8-0DE1-C542-E3D570BD5C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A3800F3-07F6-A35B-02DF-FC09CAF79C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759230D-BA73-6E2C-2B8D-ACB9FA6E0E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7D40F68-DD76-B845-9C33-D8BBE7EA2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4D07A-B641-4F68-9CEE-515F0053ECD0}" type="datetimeFigureOut">
              <a:rPr lang="es-CL" smtClean="0"/>
              <a:t>23-09-2022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14358A7-799E-49BC-217F-7F93E1DD6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DB420A-9D0F-A786-2645-FE3E396E0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314F-C504-4152-AAE4-39D891D37F6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546835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B4BF3C-F632-4605-98FE-9F70F3B12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9DAE9DF-9ED9-B116-D34B-8DAF4768E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4D07A-B641-4F68-9CEE-515F0053ECD0}" type="datetimeFigureOut">
              <a:rPr lang="es-CL" smtClean="0"/>
              <a:t>23-09-2022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A295ADD-255D-D857-8E3D-3978674F5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5DEB3D7-8F18-8F0A-E8D6-A76FD7DAB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314F-C504-4152-AAE4-39D891D37F6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098089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F24585-7CC0-A567-3E9C-BE5C24FA2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4D07A-B641-4F68-9CEE-515F0053ECD0}" type="datetimeFigureOut">
              <a:rPr lang="es-CL" smtClean="0"/>
              <a:t>23-09-2022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EB83D15-2F75-74FF-56D7-9812330F9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370C8FF-6021-5D79-FF3C-CB3B0029D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314F-C504-4152-AAE4-39D891D37F6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441346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4EDCA-F075-4C8A-F073-7F03A7338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531894-D14E-BC74-4CF4-F97EF791C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9543408-4BB6-D2CF-3507-1C021CB815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FCE7F73-A477-39BB-FC77-6D835969D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4D07A-B641-4F68-9CEE-515F0053ECD0}" type="datetimeFigureOut">
              <a:rPr lang="es-CL" smtClean="0"/>
              <a:t>23-09-2022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22FEFE2-1C76-C56A-1C7F-5868826EC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94D904F-1E55-AF7D-7E46-0919A82BA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314F-C504-4152-AAE4-39D891D37F6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13967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F689D9-2B87-3AB5-8EF6-ED4503DC1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2EB86D9-4406-C932-CFF1-1B7DD1B632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8823A54-1EA4-43DE-1A28-C86E602D8B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216BE1-186D-A1DC-DADA-99D8F0170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4D07A-B641-4F68-9CEE-515F0053ECD0}" type="datetimeFigureOut">
              <a:rPr lang="es-CL" smtClean="0"/>
              <a:t>23-09-2022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CCB8550-EEAF-30CE-FF4E-16380E7FD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73FB314-63A0-2391-06FD-444CC2EB3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314F-C504-4152-AAE4-39D891D37F6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104083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AE412-048E-2E47-61FA-0C901E1BA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134D674-9239-F2DB-1E17-ED7690C1C9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792D777-139C-5C16-FDBC-2B33392B1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4D07A-B641-4F68-9CEE-515F0053ECD0}" type="datetimeFigureOut">
              <a:rPr lang="es-CL" smtClean="0"/>
              <a:t>23-09-2022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EA0A8D-9135-F427-D254-98E84C584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555496D-9450-6961-2ECE-B203CFFB3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314F-C504-4152-AAE4-39D891D37F6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707213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EA28520-7DF0-3608-256F-6156A80B93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742E632-CD72-1BC1-3D1A-C89901D769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87AD62D-C383-D581-D33B-61BBA3F8B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4D07A-B641-4F68-9CEE-515F0053ECD0}" type="datetimeFigureOut">
              <a:rPr lang="es-CL" smtClean="0"/>
              <a:t>23-09-2022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85ABDED-0350-57D6-5FDC-DA97BB1A1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3A29E8F-0782-8D4C-02B0-8637758D4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314F-C504-4152-AAE4-39D891D37F6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68899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cover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4933AE7-A826-1BEE-C566-58F663A25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3ACEF7F-8702-F1C8-09F9-6A0E6BBDD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D792B3A-B9A5-6375-7FD8-5829BDB0C5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54D07A-B641-4F68-9CEE-515F0053ECD0}" type="datetimeFigureOut">
              <a:rPr lang="es-CL" smtClean="0"/>
              <a:t>23-09-2022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F7CAC57-D47A-36C2-3DBA-62371ABFBF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AF2C81-AD5C-3C50-E904-07F0186D0C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CF314F-C504-4152-AAE4-39D891D37F6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3736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etro Gaming" panose="000004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gif"/><Relationship Id="rId3" Type="http://schemas.openxmlformats.org/officeDocument/2006/relationships/image" Target="../media/image2.svg"/><Relationship Id="rId21" Type="http://schemas.openxmlformats.org/officeDocument/2006/relationships/image" Target="../media/image20.pn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gif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../Documents/DCC/Taller%20Videojuegos/CC5408-Video-Game-Project/Devlogs%20material/demo.exe" TargetMode="External"/><Relationship Id="rId4" Type="http://schemas.openxmlformats.org/officeDocument/2006/relationships/image" Target="../media/image7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svg"/><Relationship Id="rId18" Type="http://schemas.openxmlformats.org/officeDocument/2006/relationships/image" Target="../media/image39.png"/><Relationship Id="rId3" Type="http://schemas.openxmlformats.org/officeDocument/2006/relationships/image" Target="../media/image27.svg"/><Relationship Id="rId7" Type="http://schemas.openxmlformats.org/officeDocument/2006/relationships/image" Target="../media/image81.svg"/><Relationship Id="rId12" Type="http://schemas.openxmlformats.org/officeDocument/2006/relationships/image" Target="../media/image86.png"/><Relationship Id="rId17" Type="http://schemas.openxmlformats.org/officeDocument/2006/relationships/image" Target="../media/image50.svg"/><Relationship Id="rId2" Type="http://schemas.openxmlformats.org/officeDocument/2006/relationships/image" Target="../media/image26.png"/><Relationship Id="rId16" Type="http://schemas.openxmlformats.org/officeDocument/2006/relationships/image" Target="../media/image49.png"/><Relationship Id="rId20" Type="http://schemas.openxmlformats.org/officeDocument/2006/relationships/image" Target="../media/image8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85.svg"/><Relationship Id="rId5" Type="http://schemas.openxmlformats.org/officeDocument/2006/relationships/image" Target="../media/image79.svg"/><Relationship Id="rId15" Type="http://schemas.openxmlformats.org/officeDocument/2006/relationships/image" Target="../media/image4.svg"/><Relationship Id="rId10" Type="http://schemas.openxmlformats.org/officeDocument/2006/relationships/image" Target="../media/image84.png"/><Relationship Id="rId19" Type="http://schemas.openxmlformats.org/officeDocument/2006/relationships/image" Target="../media/image40.svg"/><Relationship Id="rId4" Type="http://schemas.openxmlformats.org/officeDocument/2006/relationships/image" Target="../media/image78.png"/><Relationship Id="rId9" Type="http://schemas.openxmlformats.org/officeDocument/2006/relationships/image" Target="../media/image83.svg"/><Relationship Id="rId1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35.gif"/><Relationship Id="rId18" Type="http://schemas.openxmlformats.org/officeDocument/2006/relationships/image" Target="../media/image40.svg"/><Relationship Id="rId3" Type="http://schemas.openxmlformats.org/officeDocument/2006/relationships/image" Target="../media/image27.svg"/><Relationship Id="rId21" Type="http://schemas.openxmlformats.org/officeDocument/2006/relationships/image" Target="../media/image43.png"/><Relationship Id="rId7" Type="http://schemas.openxmlformats.org/officeDocument/2006/relationships/image" Target="../media/image8.png"/><Relationship Id="rId12" Type="http://schemas.openxmlformats.org/officeDocument/2006/relationships/image" Target="../media/image34.gif"/><Relationship Id="rId17" Type="http://schemas.openxmlformats.org/officeDocument/2006/relationships/image" Target="../media/image39.png"/><Relationship Id="rId2" Type="http://schemas.openxmlformats.org/officeDocument/2006/relationships/image" Target="../media/image26.png"/><Relationship Id="rId16" Type="http://schemas.openxmlformats.org/officeDocument/2006/relationships/image" Target="../media/image38.svg"/><Relationship Id="rId20" Type="http://schemas.openxmlformats.org/officeDocument/2006/relationships/image" Target="../media/image4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33.gif"/><Relationship Id="rId24" Type="http://schemas.openxmlformats.org/officeDocument/2006/relationships/image" Target="../media/image46.svg"/><Relationship Id="rId5" Type="http://schemas.openxmlformats.org/officeDocument/2006/relationships/image" Target="../media/image29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10" Type="http://schemas.openxmlformats.org/officeDocument/2006/relationships/image" Target="../media/image32.svg"/><Relationship Id="rId19" Type="http://schemas.openxmlformats.org/officeDocument/2006/relationships/image" Target="../media/image41.png"/><Relationship Id="rId4" Type="http://schemas.openxmlformats.org/officeDocument/2006/relationships/image" Target="../media/image28.gif"/><Relationship Id="rId9" Type="http://schemas.openxmlformats.org/officeDocument/2006/relationships/image" Target="../media/image31.png"/><Relationship Id="rId14" Type="http://schemas.openxmlformats.org/officeDocument/2006/relationships/image" Target="../media/image36.gif"/><Relationship Id="rId22" Type="http://schemas.openxmlformats.org/officeDocument/2006/relationships/image" Target="../media/image44.sv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svg"/><Relationship Id="rId18" Type="http://schemas.openxmlformats.org/officeDocument/2006/relationships/image" Target="../media/image59.png"/><Relationship Id="rId26" Type="http://schemas.openxmlformats.org/officeDocument/2006/relationships/image" Target="../media/image24.gif"/><Relationship Id="rId3" Type="http://schemas.openxmlformats.org/officeDocument/2006/relationships/image" Target="../media/image2.svg"/><Relationship Id="rId21" Type="http://schemas.openxmlformats.org/officeDocument/2006/relationships/image" Target="../media/image62.svg"/><Relationship Id="rId34" Type="http://schemas.openxmlformats.org/officeDocument/2006/relationships/image" Target="../media/image21.svg"/><Relationship Id="rId7" Type="http://schemas.openxmlformats.org/officeDocument/2006/relationships/image" Target="../media/image48.svg"/><Relationship Id="rId12" Type="http://schemas.openxmlformats.org/officeDocument/2006/relationships/image" Target="../media/image53.png"/><Relationship Id="rId17" Type="http://schemas.openxmlformats.org/officeDocument/2006/relationships/image" Target="../media/image58.svg"/><Relationship Id="rId25" Type="http://schemas.openxmlformats.org/officeDocument/2006/relationships/image" Target="../media/image36.gif"/><Relationship Id="rId33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29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24" Type="http://schemas.openxmlformats.org/officeDocument/2006/relationships/image" Target="../media/image34.gif"/><Relationship Id="rId32" Type="http://schemas.openxmlformats.org/officeDocument/2006/relationships/image" Target="../media/image66.svg"/><Relationship Id="rId5" Type="http://schemas.openxmlformats.org/officeDocument/2006/relationships/image" Target="../media/image4.svg"/><Relationship Id="rId15" Type="http://schemas.openxmlformats.org/officeDocument/2006/relationships/image" Target="../media/image56.svg"/><Relationship Id="rId23" Type="http://schemas.openxmlformats.org/officeDocument/2006/relationships/image" Target="../media/image15.svg"/><Relationship Id="rId28" Type="http://schemas.openxmlformats.org/officeDocument/2006/relationships/image" Target="../media/image30.svg"/><Relationship Id="rId36" Type="http://schemas.openxmlformats.org/officeDocument/2006/relationships/image" Target="../media/image68.svg"/><Relationship Id="rId10" Type="http://schemas.openxmlformats.org/officeDocument/2006/relationships/image" Target="../media/image51.png"/><Relationship Id="rId19" Type="http://schemas.openxmlformats.org/officeDocument/2006/relationships/image" Target="../media/image60.svg"/><Relationship Id="rId31" Type="http://schemas.openxmlformats.org/officeDocument/2006/relationships/image" Target="../media/image65.png"/><Relationship Id="rId4" Type="http://schemas.openxmlformats.org/officeDocument/2006/relationships/image" Target="../media/image3.png"/><Relationship Id="rId9" Type="http://schemas.openxmlformats.org/officeDocument/2006/relationships/image" Target="../media/image50.svg"/><Relationship Id="rId14" Type="http://schemas.openxmlformats.org/officeDocument/2006/relationships/image" Target="../media/image55.png"/><Relationship Id="rId22" Type="http://schemas.openxmlformats.org/officeDocument/2006/relationships/image" Target="../media/image14.png"/><Relationship Id="rId27" Type="http://schemas.openxmlformats.org/officeDocument/2006/relationships/image" Target="../media/image29.png"/><Relationship Id="rId30" Type="http://schemas.openxmlformats.org/officeDocument/2006/relationships/image" Target="../media/image64.svg"/><Relationship Id="rId35" Type="http://schemas.openxmlformats.org/officeDocument/2006/relationships/image" Target="../media/image67.png"/><Relationship Id="rId8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37.png"/><Relationship Id="rId3" Type="http://schemas.openxmlformats.org/officeDocument/2006/relationships/image" Target="../media/image27.svg"/><Relationship Id="rId7" Type="http://schemas.openxmlformats.org/officeDocument/2006/relationships/image" Target="../media/image72.png"/><Relationship Id="rId12" Type="http://schemas.openxmlformats.org/officeDocument/2006/relationships/image" Target="../media/image40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image" Target="../media/image39.png"/><Relationship Id="rId5" Type="http://schemas.openxmlformats.org/officeDocument/2006/relationships/image" Target="../media/image70.svg"/><Relationship Id="rId10" Type="http://schemas.openxmlformats.org/officeDocument/2006/relationships/image" Target="../media/image75.sv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38.sv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svg"/><Relationship Id="rId18" Type="http://schemas.openxmlformats.org/officeDocument/2006/relationships/image" Target="../media/image59.png"/><Relationship Id="rId26" Type="http://schemas.openxmlformats.org/officeDocument/2006/relationships/image" Target="../media/image24.gif"/><Relationship Id="rId3" Type="http://schemas.openxmlformats.org/officeDocument/2006/relationships/image" Target="../media/image2.svg"/><Relationship Id="rId21" Type="http://schemas.openxmlformats.org/officeDocument/2006/relationships/image" Target="../media/image62.svg"/><Relationship Id="rId34" Type="http://schemas.openxmlformats.org/officeDocument/2006/relationships/image" Target="../media/image21.svg"/><Relationship Id="rId7" Type="http://schemas.openxmlformats.org/officeDocument/2006/relationships/image" Target="../media/image48.svg"/><Relationship Id="rId12" Type="http://schemas.openxmlformats.org/officeDocument/2006/relationships/image" Target="../media/image53.png"/><Relationship Id="rId17" Type="http://schemas.openxmlformats.org/officeDocument/2006/relationships/image" Target="../media/image58.svg"/><Relationship Id="rId25" Type="http://schemas.openxmlformats.org/officeDocument/2006/relationships/image" Target="../media/image36.gif"/><Relationship Id="rId33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29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24" Type="http://schemas.openxmlformats.org/officeDocument/2006/relationships/image" Target="../media/image34.gif"/><Relationship Id="rId32" Type="http://schemas.openxmlformats.org/officeDocument/2006/relationships/image" Target="../media/image66.svg"/><Relationship Id="rId5" Type="http://schemas.openxmlformats.org/officeDocument/2006/relationships/image" Target="../media/image4.svg"/><Relationship Id="rId15" Type="http://schemas.openxmlformats.org/officeDocument/2006/relationships/image" Target="../media/image56.svg"/><Relationship Id="rId23" Type="http://schemas.openxmlformats.org/officeDocument/2006/relationships/image" Target="../media/image15.svg"/><Relationship Id="rId28" Type="http://schemas.openxmlformats.org/officeDocument/2006/relationships/image" Target="../media/image30.svg"/><Relationship Id="rId36" Type="http://schemas.openxmlformats.org/officeDocument/2006/relationships/image" Target="../media/image68.svg"/><Relationship Id="rId10" Type="http://schemas.openxmlformats.org/officeDocument/2006/relationships/image" Target="../media/image51.png"/><Relationship Id="rId19" Type="http://schemas.openxmlformats.org/officeDocument/2006/relationships/image" Target="../media/image60.svg"/><Relationship Id="rId31" Type="http://schemas.openxmlformats.org/officeDocument/2006/relationships/image" Target="../media/image65.png"/><Relationship Id="rId4" Type="http://schemas.openxmlformats.org/officeDocument/2006/relationships/image" Target="../media/image3.png"/><Relationship Id="rId9" Type="http://schemas.openxmlformats.org/officeDocument/2006/relationships/image" Target="../media/image50.svg"/><Relationship Id="rId14" Type="http://schemas.openxmlformats.org/officeDocument/2006/relationships/image" Target="../media/image55.png"/><Relationship Id="rId22" Type="http://schemas.openxmlformats.org/officeDocument/2006/relationships/image" Target="../media/image14.png"/><Relationship Id="rId27" Type="http://schemas.openxmlformats.org/officeDocument/2006/relationships/image" Target="../media/image29.png"/><Relationship Id="rId30" Type="http://schemas.openxmlformats.org/officeDocument/2006/relationships/image" Target="../media/image64.svg"/><Relationship Id="rId35" Type="http://schemas.openxmlformats.org/officeDocument/2006/relationships/image" Target="../media/image67.png"/><Relationship Id="rId8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13" Type="http://schemas.openxmlformats.org/officeDocument/2006/relationships/image" Target="../media/image40.svg"/><Relationship Id="rId18" Type="http://schemas.openxmlformats.org/officeDocument/2006/relationships/image" Target="../media/image45.png"/><Relationship Id="rId3" Type="http://schemas.openxmlformats.org/officeDocument/2006/relationships/image" Target="../media/image27.svg"/><Relationship Id="rId7" Type="http://schemas.openxmlformats.org/officeDocument/2006/relationships/image" Target="../media/image74.png"/><Relationship Id="rId12" Type="http://schemas.openxmlformats.org/officeDocument/2006/relationships/image" Target="../media/image39.png"/><Relationship Id="rId17" Type="http://schemas.openxmlformats.org/officeDocument/2006/relationships/image" Target="../media/image44.svg"/><Relationship Id="rId2" Type="http://schemas.openxmlformats.org/officeDocument/2006/relationships/image" Target="../media/image26.png"/><Relationship Id="rId16" Type="http://schemas.openxmlformats.org/officeDocument/2006/relationships/image" Target="../media/image43.png"/><Relationship Id="rId20" Type="http://schemas.openxmlformats.org/officeDocument/2006/relationships/image" Target="../media/image25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38.svg"/><Relationship Id="rId5" Type="http://schemas.openxmlformats.org/officeDocument/2006/relationships/image" Target="../media/image70.svg"/><Relationship Id="rId15" Type="http://schemas.openxmlformats.org/officeDocument/2006/relationships/image" Target="../media/image42.svg"/><Relationship Id="rId10" Type="http://schemas.openxmlformats.org/officeDocument/2006/relationships/image" Target="../media/image37.png"/><Relationship Id="rId19" Type="http://schemas.openxmlformats.org/officeDocument/2006/relationships/image" Target="../media/image46.svg"/><Relationship Id="rId4" Type="http://schemas.openxmlformats.org/officeDocument/2006/relationships/image" Target="../media/image69.png"/><Relationship Id="rId9" Type="http://schemas.openxmlformats.org/officeDocument/2006/relationships/image" Target="../media/image33.gif"/><Relationship Id="rId1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svg"/><Relationship Id="rId18" Type="http://schemas.openxmlformats.org/officeDocument/2006/relationships/image" Target="../media/image59.png"/><Relationship Id="rId26" Type="http://schemas.openxmlformats.org/officeDocument/2006/relationships/image" Target="../media/image24.gif"/><Relationship Id="rId3" Type="http://schemas.openxmlformats.org/officeDocument/2006/relationships/image" Target="../media/image2.svg"/><Relationship Id="rId21" Type="http://schemas.openxmlformats.org/officeDocument/2006/relationships/image" Target="../media/image62.svg"/><Relationship Id="rId34" Type="http://schemas.openxmlformats.org/officeDocument/2006/relationships/image" Target="../media/image21.svg"/><Relationship Id="rId7" Type="http://schemas.openxmlformats.org/officeDocument/2006/relationships/image" Target="../media/image48.svg"/><Relationship Id="rId12" Type="http://schemas.openxmlformats.org/officeDocument/2006/relationships/image" Target="../media/image53.png"/><Relationship Id="rId17" Type="http://schemas.openxmlformats.org/officeDocument/2006/relationships/image" Target="../media/image58.svg"/><Relationship Id="rId25" Type="http://schemas.openxmlformats.org/officeDocument/2006/relationships/image" Target="../media/image36.gif"/><Relationship Id="rId33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29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24" Type="http://schemas.openxmlformats.org/officeDocument/2006/relationships/image" Target="../media/image34.gif"/><Relationship Id="rId32" Type="http://schemas.openxmlformats.org/officeDocument/2006/relationships/image" Target="../media/image66.svg"/><Relationship Id="rId5" Type="http://schemas.openxmlformats.org/officeDocument/2006/relationships/image" Target="../media/image4.svg"/><Relationship Id="rId15" Type="http://schemas.openxmlformats.org/officeDocument/2006/relationships/image" Target="../media/image56.svg"/><Relationship Id="rId23" Type="http://schemas.openxmlformats.org/officeDocument/2006/relationships/image" Target="../media/image15.svg"/><Relationship Id="rId28" Type="http://schemas.openxmlformats.org/officeDocument/2006/relationships/image" Target="../media/image30.svg"/><Relationship Id="rId36" Type="http://schemas.openxmlformats.org/officeDocument/2006/relationships/image" Target="../media/image68.svg"/><Relationship Id="rId10" Type="http://schemas.openxmlformats.org/officeDocument/2006/relationships/image" Target="../media/image51.png"/><Relationship Id="rId19" Type="http://schemas.openxmlformats.org/officeDocument/2006/relationships/image" Target="../media/image60.svg"/><Relationship Id="rId31" Type="http://schemas.openxmlformats.org/officeDocument/2006/relationships/image" Target="../media/image65.png"/><Relationship Id="rId4" Type="http://schemas.openxmlformats.org/officeDocument/2006/relationships/image" Target="../media/image3.png"/><Relationship Id="rId9" Type="http://schemas.openxmlformats.org/officeDocument/2006/relationships/image" Target="../media/image50.svg"/><Relationship Id="rId14" Type="http://schemas.openxmlformats.org/officeDocument/2006/relationships/image" Target="../media/image55.png"/><Relationship Id="rId22" Type="http://schemas.openxmlformats.org/officeDocument/2006/relationships/image" Target="../media/image14.png"/><Relationship Id="rId27" Type="http://schemas.openxmlformats.org/officeDocument/2006/relationships/image" Target="../media/image29.png"/><Relationship Id="rId30" Type="http://schemas.openxmlformats.org/officeDocument/2006/relationships/image" Target="../media/image64.svg"/><Relationship Id="rId35" Type="http://schemas.openxmlformats.org/officeDocument/2006/relationships/image" Target="../media/image67.png"/><Relationship Id="rId8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18" Type="http://schemas.openxmlformats.org/officeDocument/2006/relationships/image" Target="../media/image25.gif"/><Relationship Id="rId3" Type="http://schemas.openxmlformats.org/officeDocument/2006/relationships/image" Target="../media/image27.svg"/><Relationship Id="rId7" Type="http://schemas.openxmlformats.org/officeDocument/2006/relationships/image" Target="../media/image33.gif"/><Relationship Id="rId12" Type="http://schemas.openxmlformats.org/officeDocument/2006/relationships/image" Target="../media/image41.png"/><Relationship Id="rId17" Type="http://schemas.openxmlformats.org/officeDocument/2006/relationships/image" Target="../media/image46.svg"/><Relationship Id="rId2" Type="http://schemas.openxmlformats.org/officeDocument/2006/relationships/image" Target="../media/image26.png"/><Relationship Id="rId16" Type="http://schemas.openxmlformats.org/officeDocument/2006/relationships/image" Target="../media/image45.png"/><Relationship Id="rId20" Type="http://schemas.openxmlformats.org/officeDocument/2006/relationships/image" Target="../media/image7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40.svg"/><Relationship Id="rId5" Type="http://schemas.openxmlformats.org/officeDocument/2006/relationships/image" Target="../media/image70.svg"/><Relationship Id="rId15" Type="http://schemas.openxmlformats.org/officeDocument/2006/relationships/image" Target="../media/image44.svg"/><Relationship Id="rId10" Type="http://schemas.openxmlformats.org/officeDocument/2006/relationships/image" Target="../media/image39.png"/><Relationship Id="rId19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38.svg"/><Relationship Id="rId1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svg"/><Relationship Id="rId18" Type="http://schemas.openxmlformats.org/officeDocument/2006/relationships/image" Target="../media/image59.png"/><Relationship Id="rId26" Type="http://schemas.openxmlformats.org/officeDocument/2006/relationships/image" Target="../media/image24.gif"/><Relationship Id="rId3" Type="http://schemas.openxmlformats.org/officeDocument/2006/relationships/image" Target="../media/image2.svg"/><Relationship Id="rId21" Type="http://schemas.openxmlformats.org/officeDocument/2006/relationships/image" Target="../media/image62.svg"/><Relationship Id="rId34" Type="http://schemas.openxmlformats.org/officeDocument/2006/relationships/image" Target="../media/image21.svg"/><Relationship Id="rId7" Type="http://schemas.openxmlformats.org/officeDocument/2006/relationships/image" Target="../media/image48.svg"/><Relationship Id="rId12" Type="http://schemas.openxmlformats.org/officeDocument/2006/relationships/image" Target="../media/image53.png"/><Relationship Id="rId17" Type="http://schemas.openxmlformats.org/officeDocument/2006/relationships/image" Target="../media/image58.svg"/><Relationship Id="rId25" Type="http://schemas.openxmlformats.org/officeDocument/2006/relationships/image" Target="../media/image36.gif"/><Relationship Id="rId33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29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24" Type="http://schemas.openxmlformats.org/officeDocument/2006/relationships/image" Target="../media/image34.gif"/><Relationship Id="rId32" Type="http://schemas.openxmlformats.org/officeDocument/2006/relationships/image" Target="../media/image66.svg"/><Relationship Id="rId5" Type="http://schemas.openxmlformats.org/officeDocument/2006/relationships/image" Target="../media/image4.svg"/><Relationship Id="rId15" Type="http://schemas.openxmlformats.org/officeDocument/2006/relationships/image" Target="../media/image56.svg"/><Relationship Id="rId23" Type="http://schemas.openxmlformats.org/officeDocument/2006/relationships/image" Target="../media/image15.svg"/><Relationship Id="rId28" Type="http://schemas.openxmlformats.org/officeDocument/2006/relationships/image" Target="../media/image30.svg"/><Relationship Id="rId36" Type="http://schemas.openxmlformats.org/officeDocument/2006/relationships/image" Target="../media/image68.svg"/><Relationship Id="rId10" Type="http://schemas.openxmlformats.org/officeDocument/2006/relationships/image" Target="../media/image51.png"/><Relationship Id="rId19" Type="http://schemas.openxmlformats.org/officeDocument/2006/relationships/image" Target="../media/image60.svg"/><Relationship Id="rId31" Type="http://schemas.openxmlformats.org/officeDocument/2006/relationships/image" Target="../media/image65.png"/><Relationship Id="rId4" Type="http://schemas.openxmlformats.org/officeDocument/2006/relationships/image" Target="../media/image3.png"/><Relationship Id="rId9" Type="http://schemas.openxmlformats.org/officeDocument/2006/relationships/image" Target="../media/image50.svg"/><Relationship Id="rId14" Type="http://schemas.openxmlformats.org/officeDocument/2006/relationships/image" Target="../media/image55.png"/><Relationship Id="rId22" Type="http://schemas.openxmlformats.org/officeDocument/2006/relationships/image" Target="../media/image14.png"/><Relationship Id="rId27" Type="http://schemas.openxmlformats.org/officeDocument/2006/relationships/image" Target="../media/image29.png"/><Relationship Id="rId30" Type="http://schemas.openxmlformats.org/officeDocument/2006/relationships/image" Target="../media/image64.svg"/><Relationship Id="rId35" Type="http://schemas.openxmlformats.org/officeDocument/2006/relationships/image" Target="../media/image67.png"/><Relationship Id="rId8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128000" cy="155170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8128000" y="0"/>
              <a:ext cx="8128000" cy="155170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6256000" y="0"/>
              <a:ext cx="8128000" cy="1551709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509980" y="1509980"/>
            <a:ext cx="15268040" cy="6685149"/>
            <a:chOff x="0" y="0"/>
            <a:chExt cx="4021212" cy="17606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21212" cy="1760698"/>
            </a:xfrm>
            <a:custGeom>
              <a:avLst/>
              <a:gdLst/>
              <a:ahLst/>
              <a:cxnLst/>
              <a:rect l="l" t="t" r="r" b="b"/>
              <a:pathLst>
                <a:path w="4021212" h="1760698">
                  <a:moveTo>
                    <a:pt x="24846" y="0"/>
                  </a:moveTo>
                  <a:lnTo>
                    <a:pt x="3996366" y="0"/>
                  </a:lnTo>
                  <a:cubicBezTo>
                    <a:pt x="4010088" y="0"/>
                    <a:pt x="4021212" y="11124"/>
                    <a:pt x="4021212" y="24846"/>
                  </a:cubicBezTo>
                  <a:lnTo>
                    <a:pt x="4021212" y="1735851"/>
                  </a:lnTo>
                  <a:cubicBezTo>
                    <a:pt x="4021212" y="1749574"/>
                    <a:pt x="4010088" y="1760698"/>
                    <a:pt x="3996366" y="1760698"/>
                  </a:cubicBezTo>
                  <a:lnTo>
                    <a:pt x="24846" y="1760698"/>
                  </a:lnTo>
                  <a:cubicBezTo>
                    <a:pt x="11124" y="1760698"/>
                    <a:pt x="0" y="1749574"/>
                    <a:pt x="0" y="1735851"/>
                  </a:cubicBezTo>
                  <a:lnTo>
                    <a:pt x="0" y="24846"/>
                  </a:lnTo>
                  <a:cubicBezTo>
                    <a:pt x="0" y="11124"/>
                    <a:pt x="11124" y="0"/>
                    <a:pt x="2484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341087" y="6151992"/>
            <a:ext cx="3370555" cy="357187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361856" y="6943369"/>
            <a:ext cx="2319862" cy="276174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flipH="1">
            <a:off x="6457336" y="8762719"/>
            <a:ext cx="335928" cy="31332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5425744" y="6115484"/>
            <a:ext cx="2196534" cy="938519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8068873" y="6111491"/>
            <a:ext cx="2196534" cy="94251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0713082" y="6136966"/>
            <a:ext cx="2221897" cy="917038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5511053" y="682309"/>
            <a:ext cx="1952265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63"/>
              </a:lnSpc>
            </a:pPr>
            <a:r>
              <a:rPr lang="en-US" sz="2199" dirty="0">
                <a:solidFill>
                  <a:srgbClr val="FF63D8"/>
                </a:solidFill>
                <a:latin typeface="Retro Gaming" panose="00000400000000000000" pitchFamily="2" charset="0"/>
              </a:rPr>
              <a:t>PLAYER 2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2695009" y="596383"/>
            <a:ext cx="2377744" cy="432317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13424017" y="670536"/>
            <a:ext cx="2087036" cy="379461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 b="9173"/>
          <a:stretch>
            <a:fillRect/>
          </a:stretch>
        </p:blipFill>
        <p:spPr>
          <a:xfrm flipH="1">
            <a:off x="13950410" y="8614008"/>
            <a:ext cx="1855950" cy="1091101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>
            <a:fillRect/>
          </a:stretch>
        </p:blipFill>
        <p:spPr>
          <a:xfrm>
            <a:off x="375433" y="6228904"/>
            <a:ext cx="2319577" cy="3476205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604890">
            <a:off x="17509575" y="4896612"/>
            <a:ext cx="554300" cy="577396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-1221735">
            <a:off x="17085962" y="3338385"/>
            <a:ext cx="397359" cy="413915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>
            <a:off x="17517576" y="1957766"/>
            <a:ext cx="269149" cy="280364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-599390">
            <a:off x="421312" y="5056909"/>
            <a:ext cx="554300" cy="577396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368085">
            <a:off x="788009" y="3418711"/>
            <a:ext cx="397359" cy="413915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-980286">
            <a:off x="463881" y="1925570"/>
            <a:ext cx="269149" cy="280364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6"/>
          <a:srcRect/>
          <a:stretch>
            <a:fillRect/>
          </a:stretch>
        </p:blipFill>
        <p:spPr>
          <a:xfrm>
            <a:off x="12445942" y="6532526"/>
            <a:ext cx="978075" cy="934061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828291" y="639714"/>
            <a:ext cx="186671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63"/>
              </a:lnSpc>
            </a:pPr>
            <a:r>
              <a:rPr lang="en-US" sz="2199" dirty="0">
                <a:solidFill>
                  <a:srgbClr val="585EFF"/>
                </a:solidFill>
                <a:latin typeface="Retro Gaming" panose="00000400000000000000" pitchFamily="2" charset="0"/>
              </a:rPr>
              <a:t>PLAYER 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955094" y="8648874"/>
            <a:ext cx="5650752" cy="474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  <a:spcBef>
                <a:spcPct val="0"/>
              </a:spcBef>
            </a:pPr>
            <a:r>
              <a:rPr lang="en-US" sz="2700" dirty="0" err="1">
                <a:solidFill>
                  <a:srgbClr val="FFFFFF"/>
                </a:solidFill>
                <a:latin typeface="Disket Mono"/>
              </a:rPr>
              <a:t>por</a:t>
            </a:r>
            <a:r>
              <a:rPr lang="en-US" sz="2700" dirty="0">
                <a:solidFill>
                  <a:srgbClr val="FFFFFF"/>
                </a:solidFill>
                <a:latin typeface="Disket Mono"/>
              </a:rPr>
              <a:t> VAF GAMES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361856" y="2470934"/>
            <a:ext cx="13564288" cy="3088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59"/>
              </a:lnSpc>
            </a:pPr>
            <a:r>
              <a:rPr lang="en-US" sz="10499" b="1" dirty="0">
                <a:solidFill>
                  <a:srgbClr val="FF63D8"/>
                </a:solidFill>
                <a:latin typeface="Retro Gaming" panose="00000400000000000000" pitchFamily="2" charset="0"/>
              </a:rPr>
              <a:t>UNTITLED</a:t>
            </a:r>
            <a:r>
              <a:rPr lang="en-US" sz="10499" dirty="0">
                <a:solidFill>
                  <a:srgbClr val="FF63D8"/>
                </a:solidFill>
                <a:latin typeface="Arcade Gamer"/>
              </a:rPr>
              <a:t> GAME PROJECT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021769" y="682309"/>
            <a:ext cx="4244462" cy="336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3"/>
              </a:lnSpc>
            </a:pPr>
            <a:r>
              <a:rPr lang="en-US" sz="2199">
                <a:solidFill>
                  <a:srgbClr val="FFFFFF"/>
                </a:solidFill>
                <a:latin typeface="Arcade Gamer"/>
              </a:rPr>
              <a:t>HIGHSCORE </a:t>
            </a:r>
            <a:r>
              <a:rPr lang="en-US" sz="2199">
                <a:solidFill>
                  <a:srgbClr val="21EF80"/>
                </a:solidFill>
                <a:latin typeface="Arcade Gamer"/>
              </a:rPr>
              <a:t>2500</a:t>
            </a:r>
          </a:p>
        </p:txBody>
      </p:sp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657" r="657"/>
          <a:stretch>
            <a:fillRect/>
          </a:stretch>
        </p:blipFill>
        <p:spPr>
          <a:xfrm>
            <a:off x="1925053" y="241865"/>
            <a:ext cx="14437895" cy="8229600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8FE15710-C04B-CBF7-5BD5-F609705EBC03}"/>
              </a:ext>
            </a:extLst>
          </p:cNvPr>
          <p:cNvGrpSpPr/>
          <p:nvPr/>
        </p:nvGrpSpPr>
        <p:grpSpPr>
          <a:xfrm>
            <a:off x="4524154" y="876300"/>
            <a:ext cx="9239692" cy="758887"/>
            <a:chOff x="-2070353" y="8499413"/>
            <a:chExt cx="9239692" cy="758887"/>
          </a:xfrm>
        </p:grpSpPr>
        <p:grpSp>
          <p:nvGrpSpPr>
            <p:cNvPr id="8" name="Group 6">
              <a:extLst>
                <a:ext uri="{FF2B5EF4-FFF2-40B4-BE49-F238E27FC236}">
                  <a16:creationId xmlns:a16="http://schemas.microsoft.com/office/drawing/2014/main" id="{9F860FFB-97F1-678C-ECDA-796497934C27}"/>
                </a:ext>
              </a:extLst>
            </p:cNvPr>
            <p:cNvGrpSpPr/>
            <p:nvPr/>
          </p:nvGrpSpPr>
          <p:grpSpPr>
            <a:xfrm>
              <a:off x="1023385" y="8499413"/>
              <a:ext cx="3057533" cy="758887"/>
              <a:chOff x="-1400" y="0"/>
              <a:chExt cx="805276" cy="199871"/>
            </a:xfrm>
          </p:grpSpPr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CE16FED4-9BEF-5144-2BD7-B91AF330066A}"/>
                  </a:ext>
                </a:extLst>
              </p:cNvPr>
              <p:cNvSpPr/>
              <p:nvPr/>
            </p:nvSpPr>
            <p:spPr>
              <a:xfrm>
                <a:off x="0" y="0"/>
                <a:ext cx="803876" cy="188984"/>
              </a:xfrm>
              <a:custGeom>
                <a:avLst/>
                <a:gdLst/>
                <a:ahLst/>
                <a:cxnLst/>
                <a:rect l="l" t="t" r="r" b="b"/>
                <a:pathLst>
                  <a:path w="803876" h="188984">
                    <a:moveTo>
                      <a:pt x="94492" y="0"/>
                    </a:moveTo>
                    <a:lnTo>
                      <a:pt x="709384" y="0"/>
                    </a:lnTo>
                    <a:cubicBezTo>
                      <a:pt x="734445" y="0"/>
                      <a:pt x="758479" y="9955"/>
                      <a:pt x="776200" y="27676"/>
                    </a:cubicBezTo>
                    <a:cubicBezTo>
                      <a:pt x="793921" y="45397"/>
                      <a:pt x="803876" y="69431"/>
                      <a:pt x="803876" y="94492"/>
                    </a:cubicBezTo>
                    <a:lnTo>
                      <a:pt x="803876" y="94492"/>
                    </a:lnTo>
                    <a:cubicBezTo>
                      <a:pt x="803876" y="146679"/>
                      <a:pt x="761571" y="188984"/>
                      <a:pt x="709384" y="188984"/>
                    </a:cubicBezTo>
                    <a:lnTo>
                      <a:pt x="94492" y="188984"/>
                    </a:lnTo>
                    <a:cubicBezTo>
                      <a:pt x="69431" y="188984"/>
                      <a:pt x="45397" y="179029"/>
                      <a:pt x="27676" y="161308"/>
                    </a:cubicBezTo>
                    <a:cubicBezTo>
                      <a:pt x="9955" y="143588"/>
                      <a:pt x="0" y="119553"/>
                      <a:pt x="0" y="94492"/>
                    </a:cubicBezTo>
                    <a:lnTo>
                      <a:pt x="0" y="94492"/>
                    </a:lnTo>
                    <a:cubicBezTo>
                      <a:pt x="0" y="69431"/>
                      <a:pt x="9955" y="45397"/>
                      <a:pt x="27676" y="27676"/>
                    </a:cubicBezTo>
                    <a:cubicBezTo>
                      <a:pt x="45397" y="9955"/>
                      <a:pt x="69431" y="0"/>
                      <a:pt x="94492" y="0"/>
                    </a:cubicBezTo>
                    <a:close/>
                  </a:path>
                </a:pathLst>
              </a:custGeom>
              <a:solidFill>
                <a:srgbClr val="21EF80"/>
              </a:solidFill>
            </p:spPr>
          </p:sp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E94F2D71-08F4-4184-40BD-6AFAF58D7BF5}"/>
                  </a:ext>
                </a:extLst>
              </p:cNvPr>
              <p:cNvSpPr txBox="1"/>
              <p:nvPr/>
            </p:nvSpPr>
            <p:spPr>
              <a:xfrm>
                <a:off x="-1400" y="0"/>
                <a:ext cx="803876" cy="199871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 algn="ctr">
                  <a:lnSpc>
                    <a:spcPts val="1820"/>
                  </a:lnSpc>
                </a:pPr>
                <a:endParaRPr lang="en-US" sz="1300" dirty="0">
                  <a:solidFill>
                    <a:srgbClr val="000000"/>
                  </a:solidFill>
                  <a:latin typeface="Arcade Gamer Bold"/>
                </a:endParaRPr>
              </a:p>
            </p:txBody>
          </p:sp>
        </p:grp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27D1FFD4-F430-86BD-791D-5D41ED20421A}"/>
                </a:ext>
              </a:extLst>
            </p:cNvPr>
            <p:cNvSpPr txBox="1"/>
            <p:nvPr/>
          </p:nvSpPr>
          <p:spPr>
            <a:xfrm>
              <a:off x="-2070353" y="8717273"/>
              <a:ext cx="9239692" cy="3427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820"/>
                </a:lnSpc>
              </a:pPr>
              <a:r>
                <a:rPr lang="en-US" sz="2800" u="sng" dirty="0">
                  <a:latin typeface="Arcade Gamer"/>
                  <a:hlinkClick r:id="rId5" action="ppaction://hlinkfil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DEMO</a:t>
              </a:r>
              <a:endParaRPr lang="en-US" sz="2800" u="sng" dirty="0">
                <a:latin typeface="Arcade Gamer Bold"/>
              </a:endParaRPr>
            </a:p>
          </p:txBody>
        </p:sp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85970" y="1971213"/>
            <a:ext cx="18473970" cy="103916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2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099006" y="-1298925"/>
            <a:ext cx="5271418" cy="102448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alphaModFix amt="18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182049" y="2934751"/>
            <a:ext cx="2828812" cy="9875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alphaModFix amt="18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15190678" y="230851"/>
            <a:ext cx="2828812" cy="98751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7521607" y="1028700"/>
            <a:ext cx="9737693" cy="5405361"/>
            <a:chOff x="0" y="0"/>
            <a:chExt cx="2564660" cy="14236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64660" cy="1423634"/>
            </a:xfrm>
            <a:custGeom>
              <a:avLst/>
              <a:gdLst/>
              <a:ahLst/>
              <a:cxnLst/>
              <a:rect l="l" t="t" r="r" b="b"/>
              <a:pathLst>
                <a:path w="2564660" h="1423634">
                  <a:moveTo>
                    <a:pt x="38957" y="0"/>
                  </a:moveTo>
                  <a:lnTo>
                    <a:pt x="2525702" y="0"/>
                  </a:lnTo>
                  <a:cubicBezTo>
                    <a:pt x="2536035" y="0"/>
                    <a:pt x="2545943" y="4104"/>
                    <a:pt x="2553249" y="11410"/>
                  </a:cubicBezTo>
                  <a:cubicBezTo>
                    <a:pt x="2560555" y="18716"/>
                    <a:pt x="2564660" y="28625"/>
                    <a:pt x="2564660" y="38957"/>
                  </a:cubicBezTo>
                  <a:lnTo>
                    <a:pt x="2564660" y="1384677"/>
                  </a:lnTo>
                  <a:cubicBezTo>
                    <a:pt x="2564660" y="1395009"/>
                    <a:pt x="2560555" y="1404918"/>
                    <a:pt x="2553249" y="1412224"/>
                  </a:cubicBezTo>
                  <a:cubicBezTo>
                    <a:pt x="2545943" y="1419530"/>
                    <a:pt x="2536035" y="1423634"/>
                    <a:pt x="2525702" y="1423634"/>
                  </a:cubicBezTo>
                  <a:lnTo>
                    <a:pt x="38957" y="1423634"/>
                  </a:lnTo>
                  <a:cubicBezTo>
                    <a:pt x="28625" y="1423634"/>
                    <a:pt x="18716" y="1419530"/>
                    <a:pt x="11410" y="1412224"/>
                  </a:cubicBezTo>
                  <a:cubicBezTo>
                    <a:pt x="4104" y="1404918"/>
                    <a:pt x="0" y="1395009"/>
                    <a:pt x="0" y="1384677"/>
                  </a:cubicBezTo>
                  <a:lnTo>
                    <a:pt x="0" y="38957"/>
                  </a:lnTo>
                  <a:cubicBezTo>
                    <a:pt x="0" y="28625"/>
                    <a:pt x="4104" y="18716"/>
                    <a:pt x="11410" y="11410"/>
                  </a:cubicBezTo>
                  <a:cubicBezTo>
                    <a:pt x="18716" y="4104"/>
                    <a:pt x="28625" y="0"/>
                    <a:pt x="3895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7191297" y="7989236"/>
            <a:ext cx="3615824" cy="171587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211930" y="4567873"/>
            <a:ext cx="6808385" cy="513723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-641278" y="7099525"/>
            <a:ext cx="7237734" cy="2605584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128000" cy="155170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p:blipFill>
          <p:spPr>
            <a:xfrm>
              <a:off x="8128000" y="0"/>
              <a:ext cx="8128000" cy="155170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p:blipFill>
          <p:spPr>
            <a:xfrm>
              <a:off x="16256000" y="0"/>
              <a:ext cx="8128000" cy="1551709"/>
            </a:xfrm>
            <a:prstGeom prst="rect">
              <a:avLst/>
            </a:prstGeom>
          </p:spPr>
        </p:pic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1602934" y="8186651"/>
            <a:ext cx="5219700" cy="1518458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5950489" y="8186651"/>
            <a:ext cx="5219700" cy="1518458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2196534" cy="942513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>
          <a:xfrm>
            <a:off x="3576727" y="1218363"/>
            <a:ext cx="1877287" cy="563186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8175823" y="1278375"/>
            <a:ext cx="8429262" cy="4896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8500" b="1" dirty="0">
                <a:solidFill>
                  <a:srgbClr val="FF63D8"/>
                </a:solidFill>
                <a:latin typeface="Retro Gaming" panose="00000400000000000000" pitchFamily="2" charset="0"/>
              </a:rPr>
              <a:t>¡GRACIAS POR </a:t>
            </a:r>
          </a:p>
          <a:p>
            <a:pPr algn="ctr">
              <a:lnSpc>
                <a:spcPts val="9520"/>
              </a:lnSpc>
            </a:pPr>
            <a:r>
              <a:rPr lang="en-US" sz="8500" b="1" dirty="0">
                <a:solidFill>
                  <a:srgbClr val="FF63D8"/>
                </a:solidFill>
                <a:latin typeface="Retro Gaming" panose="00000400000000000000" pitchFamily="2" charset="0"/>
              </a:rPr>
              <a:t>SU ATENCIÓN!</a:t>
            </a: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85970" y="2934751"/>
            <a:ext cx="18473970" cy="1039160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827317"/>
            <a:ext cx="16230600" cy="2672067"/>
            <a:chOff x="0" y="0"/>
            <a:chExt cx="4274726" cy="7037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703754"/>
            </a:xfrm>
            <a:custGeom>
              <a:avLst/>
              <a:gdLst/>
              <a:ahLst/>
              <a:cxnLst/>
              <a:rect l="l" t="t" r="r" b="b"/>
              <a:pathLst>
                <a:path w="4274726" h="703754">
                  <a:moveTo>
                    <a:pt x="23373" y="0"/>
                  </a:moveTo>
                  <a:lnTo>
                    <a:pt x="4251353" y="0"/>
                  </a:lnTo>
                  <a:cubicBezTo>
                    <a:pt x="4264261" y="0"/>
                    <a:pt x="4274726" y="10464"/>
                    <a:pt x="4274726" y="23373"/>
                  </a:cubicBezTo>
                  <a:lnTo>
                    <a:pt x="4274726" y="680382"/>
                  </a:lnTo>
                  <a:cubicBezTo>
                    <a:pt x="4274726" y="693290"/>
                    <a:pt x="4264261" y="703754"/>
                    <a:pt x="4251353" y="703754"/>
                  </a:cubicBezTo>
                  <a:lnTo>
                    <a:pt x="23373" y="703754"/>
                  </a:lnTo>
                  <a:cubicBezTo>
                    <a:pt x="10464" y="703754"/>
                    <a:pt x="0" y="693290"/>
                    <a:pt x="0" y="680382"/>
                  </a:cubicBezTo>
                  <a:lnTo>
                    <a:pt x="0" y="23373"/>
                  </a:lnTo>
                  <a:cubicBezTo>
                    <a:pt x="0" y="10464"/>
                    <a:pt x="10464" y="0"/>
                    <a:pt x="233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446664" y="5629604"/>
            <a:ext cx="821672" cy="87740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8700" y="6912088"/>
            <a:ext cx="3657600" cy="55196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219700" y="6912088"/>
            <a:ext cx="3657600" cy="55196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410700" y="6912088"/>
            <a:ext cx="3657600" cy="55196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601700" y="6912088"/>
            <a:ext cx="3657600" cy="55196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flipH="1">
            <a:off x="9410700" y="3006686"/>
            <a:ext cx="335928" cy="313329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0" y="9465127"/>
            <a:ext cx="21945600" cy="1103930"/>
            <a:chOff x="0" y="0"/>
            <a:chExt cx="29260800" cy="1471907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9753600" cy="1471907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753600" y="0"/>
              <a:ext cx="9753600" cy="1471907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19507200" y="0"/>
              <a:ext cx="9753600" cy="1471907"/>
            </a:xfrm>
            <a:prstGeom prst="rect">
              <a:avLst/>
            </a:prstGeom>
          </p:spPr>
        </p:pic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6848318" y="719461"/>
            <a:ext cx="744368" cy="331244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6597310" y="5629604"/>
            <a:ext cx="772120" cy="877409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0698405" y="5760223"/>
            <a:ext cx="1018464" cy="616171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15045843" y="5638524"/>
            <a:ext cx="769314" cy="859569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4333567" y="719461"/>
            <a:ext cx="2193866" cy="362985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577270" y="668737"/>
            <a:ext cx="1082363" cy="464432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251760" y="572874"/>
            <a:ext cx="1211480" cy="624416"/>
            <a:chOff x="0" y="0"/>
            <a:chExt cx="1615307" cy="832555"/>
          </a:xfrm>
        </p:grpSpPr>
        <p:sp>
          <p:nvSpPr>
            <p:cNvPr id="23" name="TextBox 23"/>
            <p:cNvSpPr txBox="1"/>
            <p:nvPr/>
          </p:nvSpPr>
          <p:spPr>
            <a:xfrm>
              <a:off x="832555" y="18217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01</a:t>
              </a:r>
            </a:p>
          </p:txBody>
        </p: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>
              <a:fillRect/>
            </a:stretch>
          </p:blipFill>
          <p:spPr>
            <a:xfrm rot="2775787">
              <a:off x="121853" y="121853"/>
              <a:ext cx="588848" cy="588848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5209095" y="713838"/>
            <a:ext cx="862336" cy="327152"/>
            <a:chOff x="0" y="0"/>
            <a:chExt cx="1149782" cy="436203"/>
          </a:xfrm>
        </p:grpSpPr>
        <p:sp>
          <p:nvSpPr>
            <p:cNvPr id="26" name="TextBox 26"/>
            <p:cNvSpPr txBox="1"/>
            <p:nvPr/>
          </p:nvSpPr>
          <p:spPr>
            <a:xfrm>
              <a:off x="367030" y="-952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12</a:t>
              </a:r>
            </a:p>
          </p:txBody>
        </p:sp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>
              <a:fillRect/>
            </a:stretch>
          </p:blipFill>
          <p:spPr>
            <a:xfrm>
              <a:off x="0" y="20313"/>
              <a:ext cx="367030" cy="332329"/>
            </a:xfrm>
            <a:prstGeom prst="rect">
              <a:avLst/>
            </a:prstGeom>
          </p:spPr>
        </p:pic>
      </p:grpSp>
      <p:grpSp>
        <p:nvGrpSpPr>
          <p:cNvPr id="28" name="Group 28"/>
          <p:cNvGrpSpPr/>
          <p:nvPr/>
        </p:nvGrpSpPr>
        <p:grpSpPr>
          <a:xfrm>
            <a:off x="3881134" y="688074"/>
            <a:ext cx="908861" cy="327152"/>
            <a:chOff x="0" y="0"/>
            <a:chExt cx="1211815" cy="436203"/>
          </a:xfrm>
        </p:grpSpPr>
        <p:sp>
          <p:nvSpPr>
            <p:cNvPr id="29" name="TextBox 29"/>
            <p:cNvSpPr txBox="1"/>
            <p:nvPr/>
          </p:nvSpPr>
          <p:spPr>
            <a:xfrm>
              <a:off x="429063" y="-952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07</a:t>
              </a:r>
            </a:p>
          </p:txBody>
        </p:sp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>
              <a:fillRect/>
            </a:stretch>
          </p:blipFill>
          <p:spPr>
            <a:xfrm>
              <a:off x="0" y="58413"/>
              <a:ext cx="429063" cy="332329"/>
            </a:xfrm>
            <a:prstGeom prst="rect">
              <a:avLst/>
            </a:prstGeom>
          </p:spPr>
        </p:pic>
      </p:grpSp>
      <p:sp>
        <p:nvSpPr>
          <p:cNvPr id="31" name="TextBox 31"/>
          <p:cNvSpPr txBox="1"/>
          <p:nvPr/>
        </p:nvSpPr>
        <p:spPr>
          <a:xfrm>
            <a:off x="9963442" y="2896651"/>
            <a:ext cx="6563991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Retro Gaming" panose="00000400000000000000" pitchFamily="2" charset="0"/>
              </a:rPr>
              <a:t>¿DE QUÉ HABLAREMOS?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28700" y="7670336"/>
            <a:ext cx="3657600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Inspiración</a:t>
            </a:r>
            <a:endParaRPr lang="en-US" sz="2400" dirty="0">
              <a:solidFill>
                <a:srgbClr val="FFFFFF"/>
              </a:solidFill>
              <a:latin typeface="Disket Mono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5219700" y="7670336"/>
            <a:ext cx="3657600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Idea del juego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410700" y="7670336"/>
            <a:ext cx="3657600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Mecánica innovadora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601700" y="7670336"/>
            <a:ext cx="3657600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demo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659634" y="2510570"/>
            <a:ext cx="7217666" cy="121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20"/>
              </a:lnSpc>
            </a:pPr>
            <a:r>
              <a:rPr lang="en-US" sz="8500" b="1" dirty="0">
                <a:solidFill>
                  <a:srgbClr val="FF63D8"/>
                </a:solidFill>
                <a:latin typeface="Retro Gaming" panose="00000400000000000000" pitchFamily="2" charset="0"/>
              </a:rPr>
              <a:t>TEMAS</a:t>
            </a:r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128000" cy="155170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8128000" y="0"/>
              <a:ext cx="8128000" cy="155170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6256000" y="0"/>
              <a:ext cx="8128000" cy="1551709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002032" y="6114605"/>
            <a:ext cx="3590504" cy="359050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381398" y="8857429"/>
            <a:ext cx="2913900" cy="84768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5808423" y="8857429"/>
            <a:ext cx="2913900" cy="84768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814350" y="8857429"/>
            <a:ext cx="471618" cy="84768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7151826" y="716781"/>
            <a:ext cx="548836" cy="58727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6272125" y="756289"/>
            <a:ext cx="587276" cy="54776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9939918" y="697028"/>
            <a:ext cx="548836" cy="58727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10735167" y="716781"/>
            <a:ext cx="587276" cy="547769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337725" y="8857429"/>
            <a:ext cx="2913900" cy="84768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992632" y="8857429"/>
            <a:ext cx="2913900" cy="84768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8467052" y="736535"/>
            <a:ext cx="702268" cy="547769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14507255" y="697028"/>
            <a:ext cx="3052218" cy="717550"/>
            <a:chOff x="0" y="0"/>
            <a:chExt cx="803876" cy="18898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03876" cy="188984"/>
            </a:xfrm>
            <a:custGeom>
              <a:avLst/>
              <a:gdLst/>
              <a:ahLst/>
              <a:cxnLst/>
              <a:rect l="l" t="t" r="r" b="b"/>
              <a:pathLst>
                <a:path w="803876" h="188984">
                  <a:moveTo>
                    <a:pt x="94492" y="0"/>
                  </a:moveTo>
                  <a:lnTo>
                    <a:pt x="709384" y="0"/>
                  </a:lnTo>
                  <a:cubicBezTo>
                    <a:pt x="734445" y="0"/>
                    <a:pt x="758479" y="9955"/>
                    <a:pt x="776200" y="27676"/>
                  </a:cubicBezTo>
                  <a:cubicBezTo>
                    <a:pt x="793921" y="45397"/>
                    <a:pt x="803876" y="69431"/>
                    <a:pt x="803876" y="94492"/>
                  </a:cubicBezTo>
                  <a:lnTo>
                    <a:pt x="803876" y="94492"/>
                  </a:lnTo>
                  <a:cubicBezTo>
                    <a:pt x="803876" y="146679"/>
                    <a:pt x="761571" y="188984"/>
                    <a:pt x="709384" y="188984"/>
                  </a:cubicBezTo>
                  <a:lnTo>
                    <a:pt x="94492" y="188984"/>
                  </a:lnTo>
                  <a:cubicBezTo>
                    <a:pt x="69431" y="188984"/>
                    <a:pt x="45397" y="179029"/>
                    <a:pt x="27676" y="161308"/>
                  </a:cubicBezTo>
                  <a:cubicBezTo>
                    <a:pt x="9955" y="143588"/>
                    <a:pt x="0" y="119553"/>
                    <a:pt x="0" y="94492"/>
                  </a:cubicBezTo>
                  <a:lnTo>
                    <a:pt x="0" y="94492"/>
                  </a:lnTo>
                  <a:cubicBezTo>
                    <a:pt x="0" y="69431"/>
                    <a:pt x="9955" y="45397"/>
                    <a:pt x="27676" y="27676"/>
                  </a:cubicBezTo>
                  <a:cubicBezTo>
                    <a:pt x="45397" y="9955"/>
                    <a:pt x="69431" y="0"/>
                    <a:pt x="94492" y="0"/>
                  </a:cubicBezTo>
                  <a:close/>
                </a:path>
              </a:pathLst>
            </a:custGeom>
            <a:solidFill>
              <a:srgbClr val="21EF80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20"/>
                </a:lnSpc>
              </a:pPr>
              <a:r>
                <a:rPr lang="en-US" sz="1300" dirty="0">
                  <a:solidFill>
                    <a:srgbClr val="000000"/>
                  </a:solidFill>
                  <a:latin typeface="Arcade Gamer"/>
                </a:rPr>
                <a:t>Back to temas </a:t>
              </a:r>
              <a:r>
                <a:rPr lang="en-US" sz="1300" dirty="0">
                  <a:solidFill>
                    <a:srgbClr val="000000"/>
                  </a:solidFill>
                  <a:latin typeface="Arcade Gamer Bold"/>
                </a:rPr>
                <a:t>Page</a:t>
              </a:r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675294" y="697028"/>
            <a:ext cx="1738558" cy="71755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4"/>
          <a:srcRect/>
          <a:stretch>
            <a:fillRect/>
          </a:stretch>
        </p:blipFill>
        <p:spPr>
          <a:xfrm>
            <a:off x="4751254" y="6789831"/>
            <a:ext cx="971251" cy="1103694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5"/>
          <a:srcRect/>
          <a:stretch>
            <a:fillRect/>
          </a:stretch>
        </p:blipFill>
        <p:spPr>
          <a:xfrm>
            <a:off x="11868886" y="6773499"/>
            <a:ext cx="1003961" cy="1120026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2719050" y="3044036"/>
            <a:ext cx="12849901" cy="121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8500" b="1" dirty="0">
                <a:solidFill>
                  <a:srgbClr val="FF63D8"/>
                </a:solidFill>
                <a:latin typeface="Retro Gaming" panose="00000400000000000000" pitchFamily="2" charset="0"/>
              </a:rPr>
              <a:t>INSPIRACIÓN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6"/>
          <a:srcRect/>
          <a:stretch>
            <a:fillRect/>
          </a:stretch>
        </p:blipFill>
        <p:spPr>
          <a:xfrm>
            <a:off x="2719050" y="2222014"/>
            <a:ext cx="517579" cy="539145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6"/>
          <a:srcRect/>
          <a:stretch>
            <a:fillRect/>
          </a:stretch>
        </p:blipFill>
        <p:spPr>
          <a:xfrm>
            <a:off x="15104488" y="2491586"/>
            <a:ext cx="517579" cy="539145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 r="80768"/>
          <a:stretch>
            <a:fillRect/>
          </a:stretch>
        </p:blipFill>
        <p:spPr>
          <a:xfrm>
            <a:off x="2098480" y="6789831"/>
            <a:ext cx="843782" cy="662098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 r="80768"/>
          <a:stretch>
            <a:fillRect/>
          </a:stretch>
        </p:blipFill>
        <p:spPr>
          <a:xfrm>
            <a:off x="1028700" y="4647198"/>
            <a:ext cx="843782" cy="662098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 r="80768"/>
          <a:stretch>
            <a:fillRect/>
          </a:stretch>
        </p:blipFill>
        <p:spPr>
          <a:xfrm>
            <a:off x="14682597" y="6773499"/>
            <a:ext cx="843782" cy="662098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 r="80768"/>
          <a:stretch>
            <a:fillRect/>
          </a:stretch>
        </p:blipFill>
        <p:spPr>
          <a:xfrm>
            <a:off x="16415518" y="4647198"/>
            <a:ext cx="843782" cy="662098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>
            <a:fillRect/>
          </a:stretch>
        </p:blipFill>
        <p:spPr>
          <a:xfrm>
            <a:off x="2298984" y="6844147"/>
            <a:ext cx="442773" cy="553467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>
            <a:fillRect/>
          </a:stretch>
        </p:blipFill>
        <p:spPr>
          <a:xfrm>
            <a:off x="14882622" y="6827814"/>
            <a:ext cx="442773" cy="553467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>
            <a:fillRect/>
          </a:stretch>
        </p:blipFill>
        <p:spPr>
          <a:xfrm>
            <a:off x="1229204" y="4701514"/>
            <a:ext cx="442773" cy="553467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>
            <a:fillRect/>
          </a:stretch>
        </p:blipFill>
        <p:spPr>
          <a:xfrm>
            <a:off x="16616700" y="4701514"/>
            <a:ext cx="442773" cy="553467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rcRect b="9173"/>
          <a:stretch>
            <a:fillRect/>
          </a:stretch>
        </p:blipFill>
        <p:spPr>
          <a:xfrm flipH="1">
            <a:off x="14621255" y="6205320"/>
            <a:ext cx="966466" cy="568179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rcRect b="4122"/>
          <a:stretch>
            <a:fillRect/>
          </a:stretch>
        </p:blipFill>
        <p:spPr>
          <a:xfrm>
            <a:off x="1028700" y="3684108"/>
            <a:ext cx="843782" cy="963090"/>
          </a:xfrm>
          <a:prstGeom prst="rect">
            <a:avLst/>
          </a:prstGeom>
        </p:spPr>
      </p:pic>
      <p:grpSp>
        <p:nvGrpSpPr>
          <p:cNvPr id="37" name="Grupo 36">
            <a:extLst>
              <a:ext uri="{FF2B5EF4-FFF2-40B4-BE49-F238E27FC236}">
                <a16:creationId xmlns:a16="http://schemas.microsoft.com/office/drawing/2014/main" id="{66A5E15A-2A69-A0BD-136F-9C351219B548}"/>
              </a:ext>
            </a:extLst>
          </p:cNvPr>
          <p:cNvGrpSpPr/>
          <p:nvPr/>
        </p:nvGrpSpPr>
        <p:grpSpPr>
          <a:xfrm>
            <a:off x="11432145" y="676359"/>
            <a:ext cx="9239692" cy="758887"/>
            <a:chOff x="-2070353" y="8499413"/>
            <a:chExt cx="9239692" cy="758887"/>
          </a:xfrm>
        </p:grpSpPr>
        <p:grpSp>
          <p:nvGrpSpPr>
            <p:cNvPr id="38" name="Group 6">
              <a:extLst>
                <a:ext uri="{FF2B5EF4-FFF2-40B4-BE49-F238E27FC236}">
                  <a16:creationId xmlns:a16="http://schemas.microsoft.com/office/drawing/2014/main" id="{68C4E640-C60A-EBB2-C282-C28C4DFC46D9}"/>
                </a:ext>
              </a:extLst>
            </p:cNvPr>
            <p:cNvGrpSpPr/>
            <p:nvPr/>
          </p:nvGrpSpPr>
          <p:grpSpPr>
            <a:xfrm>
              <a:off x="1023385" y="8499413"/>
              <a:ext cx="3057533" cy="758887"/>
              <a:chOff x="-1400" y="0"/>
              <a:chExt cx="805276" cy="199871"/>
            </a:xfrm>
          </p:grpSpPr>
          <p:sp>
            <p:nvSpPr>
              <p:cNvPr id="40" name="Freeform 7">
                <a:extLst>
                  <a:ext uri="{FF2B5EF4-FFF2-40B4-BE49-F238E27FC236}">
                    <a16:creationId xmlns:a16="http://schemas.microsoft.com/office/drawing/2014/main" id="{548360C6-8516-7873-61D2-4DEE03176A07}"/>
                  </a:ext>
                </a:extLst>
              </p:cNvPr>
              <p:cNvSpPr/>
              <p:nvPr/>
            </p:nvSpPr>
            <p:spPr>
              <a:xfrm>
                <a:off x="0" y="0"/>
                <a:ext cx="803876" cy="188984"/>
              </a:xfrm>
              <a:custGeom>
                <a:avLst/>
                <a:gdLst/>
                <a:ahLst/>
                <a:cxnLst/>
                <a:rect l="l" t="t" r="r" b="b"/>
                <a:pathLst>
                  <a:path w="803876" h="188984">
                    <a:moveTo>
                      <a:pt x="94492" y="0"/>
                    </a:moveTo>
                    <a:lnTo>
                      <a:pt x="709384" y="0"/>
                    </a:lnTo>
                    <a:cubicBezTo>
                      <a:pt x="734445" y="0"/>
                      <a:pt x="758479" y="9955"/>
                      <a:pt x="776200" y="27676"/>
                    </a:cubicBezTo>
                    <a:cubicBezTo>
                      <a:pt x="793921" y="45397"/>
                      <a:pt x="803876" y="69431"/>
                      <a:pt x="803876" y="94492"/>
                    </a:cubicBezTo>
                    <a:lnTo>
                      <a:pt x="803876" y="94492"/>
                    </a:lnTo>
                    <a:cubicBezTo>
                      <a:pt x="803876" y="146679"/>
                      <a:pt x="761571" y="188984"/>
                      <a:pt x="709384" y="188984"/>
                    </a:cubicBezTo>
                    <a:lnTo>
                      <a:pt x="94492" y="188984"/>
                    </a:lnTo>
                    <a:cubicBezTo>
                      <a:pt x="69431" y="188984"/>
                      <a:pt x="45397" y="179029"/>
                      <a:pt x="27676" y="161308"/>
                    </a:cubicBezTo>
                    <a:cubicBezTo>
                      <a:pt x="9955" y="143588"/>
                      <a:pt x="0" y="119553"/>
                      <a:pt x="0" y="94492"/>
                    </a:cubicBezTo>
                    <a:lnTo>
                      <a:pt x="0" y="94492"/>
                    </a:lnTo>
                    <a:cubicBezTo>
                      <a:pt x="0" y="69431"/>
                      <a:pt x="9955" y="45397"/>
                      <a:pt x="27676" y="27676"/>
                    </a:cubicBezTo>
                    <a:cubicBezTo>
                      <a:pt x="45397" y="9955"/>
                      <a:pt x="69431" y="0"/>
                      <a:pt x="94492" y="0"/>
                    </a:cubicBezTo>
                    <a:close/>
                  </a:path>
                </a:pathLst>
              </a:custGeom>
              <a:solidFill>
                <a:srgbClr val="21EF80"/>
              </a:solidFill>
            </p:spPr>
          </p:sp>
          <p:sp>
            <p:nvSpPr>
              <p:cNvPr id="41" name="TextBox 8">
                <a:extLst>
                  <a:ext uri="{FF2B5EF4-FFF2-40B4-BE49-F238E27FC236}">
                    <a16:creationId xmlns:a16="http://schemas.microsoft.com/office/drawing/2014/main" id="{009E822D-7ED7-714B-B985-9FAF7E5C8AB0}"/>
                  </a:ext>
                </a:extLst>
              </p:cNvPr>
              <p:cNvSpPr txBox="1"/>
              <p:nvPr/>
            </p:nvSpPr>
            <p:spPr>
              <a:xfrm>
                <a:off x="-1400" y="0"/>
                <a:ext cx="803876" cy="199871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 algn="ctr">
                  <a:lnSpc>
                    <a:spcPts val="1820"/>
                  </a:lnSpc>
                </a:pPr>
                <a:endParaRPr lang="en-US" sz="1300" dirty="0">
                  <a:solidFill>
                    <a:srgbClr val="000000"/>
                  </a:solidFill>
                  <a:latin typeface="Arcade Gamer Bold"/>
                </a:endParaRPr>
              </a:p>
            </p:txBody>
          </p:sp>
        </p:grp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9EE53CA8-9090-10B1-FCC8-398B7A577D12}"/>
                </a:ext>
              </a:extLst>
            </p:cNvPr>
            <p:cNvSpPr txBox="1"/>
            <p:nvPr/>
          </p:nvSpPr>
          <p:spPr>
            <a:xfrm>
              <a:off x="-2070353" y="8717273"/>
              <a:ext cx="9239692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820"/>
                </a:lnSpc>
              </a:pPr>
              <a:r>
                <a:rPr lang="en-US" sz="1600" dirty="0">
                  <a:solidFill>
                    <a:srgbClr val="000000"/>
                  </a:solidFill>
                  <a:latin typeface="Arcade Gamer"/>
                </a:rPr>
                <a:t>Back to </a:t>
              </a:r>
              <a:r>
                <a:rPr lang="en-US" sz="1600" dirty="0">
                  <a:solidFill>
                    <a:srgbClr val="000000"/>
                  </a:solidFill>
                  <a:latin typeface="Arcade Gamer Bold"/>
                </a:rPr>
                <a:t>temas Page</a:t>
              </a:r>
            </a:p>
          </p:txBody>
        </p:sp>
      </p:grp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85970" y="3662384"/>
            <a:ext cx="18473970" cy="1039160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055996" y="1069876"/>
            <a:ext cx="6203304" cy="2384470"/>
            <a:chOff x="0" y="0"/>
            <a:chExt cx="1633792" cy="6280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33792" cy="628009"/>
            </a:xfrm>
            <a:custGeom>
              <a:avLst/>
              <a:gdLst/>
              <a:ahLst/>
              <a:cxnLst/>
              <a:rect l="l" t="t" r="r" b="b"/>
              <a:pathLst>
                <a:path w="1633792" h="628009">
                  <a:moveTo>
                    <a:pt x="26209" y="0"/>
                  </a:moveTo>
                  <a:lnTo>
                    <a:pt x="1607583" y="0"/>
                  </a:lnTo>
                  <a:cubicBezTo>
                    <a:pt x="1614534" y="0"/>
                    <a:pt x="1621201" y="2761"/>
                    <a:pt x="1626116" y="7676"/>
                  </a:cubicBezTo>
                  <a:cubicBezTo>
                    <a:pt x="1631031" y="12591"/>
                    <a:pt x="1633792" y="19258"/>
                    <a:pt x="1633792" y="26209"/>
                  </a:cubicBezTo>
                  <a:lnTo>
                    <a:pt x="1633792" y="601800"/>
                  </a:lnTo>
                  <a:cubicBezTo>
                    <a:pt x="1633792" y="608751"/>
                    <a:pt x="1631031" y="615417"/>
                    <a:pt x="1626116" y="620332"/>
                  </a:cubicBezTo>
                  <a:cubicBezTo>
                    <a:pt x="1621201" y="625247"/>
                    <a:pt x="1614534" y="628009"/>
                    <a:pt x="1607583" y="628009"/>
                  </a:cubicBezTo>
                  <a:lnTo>
                    <a:pt x="26209" y="628009"/>
                  </a:lnTo>
                  <a:cubicBezTo>
                    <a:pt x="11734" y="628009"/>
                    <a:pt x="0" y="616275"/>
                    <a:pt x="0" y="601800"/>
                  </a:cubicBezTo>
                  <a:lnTo>
                    <a:pt x="0" y="26209"/>
                  </a:lnTo>
                  <a:cubicBezTo>
                    <a:pt x="0" y="19258"/>
                    <a:pt x="2761" y="12591"/>
                    <a:pt x="7676" y="7676"/>
                  </a:cubicBezTo>
                  <a:cubicBezTo>
                    <a:pt x="12591" y="2761"/>
                    <a:pt x="19258" y="0"/>
                    <a:pt x="2620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254000" tIns="254000" rIns="254000" bIns="254000" rtlCol="0" anchor="t"/>
            <a:lstStyle/>
            <a:p>
              <a:pPr>
                <a:lnSpc>
                  <a:spcPts val="3359"/>
                </a:lnSpc>
              </a:pPr>
              <a:endParaRPr/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</a:rPr>
                <a:t>  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61904"/>
          <a:stretch>
            <a:fillRect/>
          </a:stretch>
        </p:blipFill>
        <p:spPr>
          <a:xfrm>
            <a:off x="6776635" y="1028700"/>
            <a:ext cx="3820658" cy="2425807"/>
          </a:xfrm>
          <a:prstGeom prst="rect">
            <a:avLst/>
          </a:prstGeom>
        </p:spPr>
      </p:pic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920437" y="1172458"/>
            <a:ext cx="3533054" cy="2119832"/>
            <a:chOff x="0" y="0"/>
            <a:chExt cx="6350000" cy="381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6"/>
              <a:stretch>
                <a:fillRect l="-10000" r="-10000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CB34A5"/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61904"/>
          <a:stretch>
            <a:fillRect/>
          </a:stretch>
        </p:blipFill>
        <p:spPr>
          <a:xfrm>
            <a:off x="6776635" y="3930597"/>
            <a:ext cx="3820658" cy="2425807"/>
          </a:xfrm>
          <a:prstGeom prst="rect">
            <a:avLst/>
          </a:prstGeom>
        </p:spPr>
      </p:pic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6920437" y="4074355"/>
            <a:ext cx="3533054" cy="2119832"/>
            <a:chOff x="0" y="0"/>
            <a:chExt cx="6350000" cy="381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7"/>
              <a:stretch>
                <a:fillRect l="-2727" r="-2727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CB34A5"/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61904"/>
          <a:stretch>
            <a:fillRect/>
          </a:stretch>
        </p:blipFill>
        <p:spPr>
          <a:xfrm>
            <a:off x="6776635" y="6832493"/>
            <a:ext cx="3820658" cy="2425807"/>
          </a:xfrm>
          <a:prstGeom prst="rect">
            <a:avLst/>
          </a:prstGeom>
        </p:spPr>
      </p:pic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6920437" y="6976251"/>
            <a:ext cx="3533054" cy="2119832"/>
            <a:chOff x="0" y="0"/>
            <a:chExt cx="6350000" cy="381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8"/>
              <a:stretch>
                <a:fillRect l="-3333" r="-3333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CB34A5"/>
            </a:solidFill>
          </p:spPr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flipH="1">
            <a:off x="11382300" y="1454337"/>
            <a:ext cx="268028" cy="249997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11055996" y="3951265"/>
            <a:ext cx="6203304" cy="2384470"/>
            <a:chOff x="0" y="0"/>
            <a:chExt cx="1633792" cy="62800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633792" cy="628009"/>
            </a:xfrm>
            <a:custGeom>
              <a:avLst/>
              <a:gdLst/>
              <a:ahLst/>
              <a:cxnLst/>
              <a:rect l="l" t="t" r="r" b="b"/>
              <a:pathLst>
                <a:path w="1633792" h="628009">
                  <a:moveTo>
                    <a:pt x="26209" y="0"/>
                  </a:moveTo>
                  <a:lnTo>
                    <a:pt x="1607583" y="0"/>
                  </a:lnTo>
                  <a:cubicBezTo>
                    <a:pt x="1614534" y="0"/>
                    <a:pt x="1621201" y="2761"/>
                    <a:pt x="1626116" y="7676"/>
                  </a:cubicBezTo>
                  <a:cubicBezTo>
                    <a:pt x="1631031" y="12591"/>
                    <a:pt x="1633792" y="19258"/>
                    <a:pt x="1633792" y="26209"/>
                  </a:cubicBezTo>
                  <a:lnTo>
                    <a:pt x="1633792" y="601800"/>
                  </a:lnTo>
                  <a:cubicBezTo>
                    <a:pt x="1633792" y="608751"/>
                    <a:pt x="1631031" y="615417"/>
                    <a:pt x="1626116" y="620332"/>
                  </a:cubicBezTo>
                  <a:cubicBezTo>
                    <a:pt x="1621201" y="625247"/>
                    <a:pt x="1614534" y="628009"/>
                    <a:pt x="1607583" y="628009"/>
                  </a:cubicBezTo>
                  <a:lnTo>
                    <a:pt x="26209" y="628009"/>
                  </a:lnTo>
                  <a:cubicBezTo>
                    <a:pt x="11734" y="628009"/>
                    <a:pt x="0" y="616275"/>
                    <a:pt x="0" y="601800"/>
                  </a:cubicBezTo>
                  <a:lnTo>
                    <a:pt x="0" y="26209"/>
                  </a:lnTo>
                  <a:cubicBezTo>
                    <a:pt x="0" y="19258"/>
                    <a:pt x="2761" y="12591"/>
                    <a:pt x="7676" y="7676"/>
                  </a:cubicBezTo>
                  <a:cubicBezTo>
                    <a:pt x="12591" y="2761"/>
                    <a:pt x="19258" y="0"/>
                    <a:pt x="2620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254000" tIns="254000" rIns="254000" bIns="254000" rtlCol="0" anchor="t"/>
            <a:lstStyle/>
            <a:p>
              <a:pPr>
                <a:lnSpc>
                  <a:spcPts val="3359"/>
                </a:lnSpc>
              </a:pPr>
              <a:endParaRPr/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</a:rPr>
                <a:t>  </a:t>
              </a:r>
            </a:p>
          </p:txBody>
        </p:sp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flipH="1">
            <a:off x="11382300" y="4335726"/>
            <a:ext cx="268028" cy="249997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11055996" y="6832493"/>
            <a:ext cx="6203304" cy="2384470"/>
            <a:chOff x="0" y="0"/>
            <a:chExt cx="1633792" cy="62800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633792" cy="628009"/>
            </a:xfrm>
            <a:custGeom>
              <a:avLst/>
              <a:gdLst/>
              <a:ahLst/>
              <a:cxnLst/>
              <a:rect l="l" t="t" r="r" b="b"/>
              <a:pathLst>
                <a:path w="1633792" h="628009">
                  <a:moveTo>
                    <a:pt x="26209" y="0"/>
                  </a:moveTo>
                  <a:lnTo>
                    <a:pt x="1607583" y="0"/>
                  </a:lnTo>
                  <a:cubicBezTo>
                    <a:pt x="1614534" y="0"/>
                    <a:pt x="1621201" y="2761"/>
                    <a:pt x="1626116" y="7676"/>
                  </a:cubicBezTo>
                  <a:cubicBezTo>
                    <a:pt x="1631031" y="12591"/>
                    <a:pt x="1633792" y="19258"/>
                    <a:pt x="1633792" y="26209"/>
                  </a:cubicBezTo>
                  <a:lnTo>
                    <a:pt x="1633792" y="601800"/>
                  </a:lnTo>
                  <a:cubicBezTo>
                    <a:pt x="1633792" y="608751"/>
                    <a:pt x="1631031" y="615417"/>
                    <a:pt x="1626116" y="620332"/>
                  </a:cubicBezTo>
                  <a:cubicBezTo>
                    <a:pt x="1621201" y="625247"/>
                    <a:pt x="1614534" y="628009"/>
                    <a:pt x="1607583" y="628009"/>
                  </a:cubicBezTo>
                  <a:lnTo>
                    <a:pt x="26209" y="628009"/>
                  </a:lnTo>
                  <a:cubicBezTo>
                    <a:pt x="11734" y="628009"/>
                    <a:pt x="0" y="616275"/>
                    <a:pt x="0" y="601800"/>
                  </a:cubicBezTo>
                  <a:lnTo>
                    <a:pt x="0" y="26209"/>
                  </a:lnTo>
                  <a:cubicBezTo>
                    <a:pt x="0" y="19258"/>
                    <a:pt x="2761" y="12591"/>
                    <a:pt x="7676" y="7676"/>
                  </a:cubicBezTo>
                  <a:cubicBezTo>
                    <a:pt x="12591" y="2761"/>
                    <a:pt x="19258" y="0"/>
                    <a:pt x="2620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254000" tIns="254000" rIns="254000" bIns="254000" rtlCol="0" anchor="t"/>
            <a:lstStyle/>
            <a:p>
              <a:pPr>
                <a:lnSpc>
                  <a:spcPts val="3359"/>
                </a:lnSpc>
              </a:pPr>
              <a:endParaRPr/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</a:rPr>
                <a:t>  </a:t>
              </a:r>
            </a:p>
          </p:txBody>
        </p:sp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flipH="1">
            <a:off x="11382300" y="7216954"/>
            <a:ext cx="268028" cy="249997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1082363" cy="464432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2345662" y="1079424"/>
            <a:ext cx="2193866" cy="362985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635302" y="2989623"/>
            <a:ext cx="5614585" cy="4052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6999" b="1" dirty="0">
                <a:solidFill>
                  <a:srgbClr val="FF63D8"/>
                </a:solidFill>
                <a:latin typeface="Retro Gaming" panose="00000400000000000000" pitchFamily="2" charset="0"/>
              </a:rPr>
              <a:t>INFLUENCIAS </a:t>
            </a:r>
          </a:p>
          <a:p>
            <a:pPr>
              <a:lnSpc>
                <a:spcPts val="7839"/>
              </a:lnSpc>
            </a:pPr>
            <a:r>
              <a:rPr lang="en-US" sz="6999" b="1" dirty="0">
                <a:solidFill>
                  <a:srgbClr val="FF63D8"/>
                </a:solidFill>
                <a:latin typeface="Retro Gaming" panose="00000400000000000000" pitchFamily="2" charset="0"/>
              </a:rPr>
              <a:t>DE ESTE TRABAJO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11786256" y="1408757"/>
            <a:ext cx="5042502" cy="1470574"/>
            <a:chOff x="0" y="0"/>
            <a:chExt cx="6723336" cy="1960766"/>
          </a:xfrm>
        </p:grpSpPr>
        <p:sp>
          <p:nvSpPr>
            <p:cNvPr id="34" name="TextBox 34"/>
            <p:cNvSpPr txBox="1"/>
            <p:nvPr/>
          </p:nvSpPr>
          <p:spPr>
            <a:xfrm>
              <a:off x="0" y="-57150"/>
              <a:ext cx="6723336" cy="534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</a:rPr>
                <a:t>plataformer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663038"/>
              <a:ext cx="6723336" cy="1297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>
                  <a:solidFill>
                    <a:srgbClr val="FFFFFF"/>
                  </a:solidFill>
                  <a:latin typeface="Garet"/>
                </a:rPr>
                <a:t>Como grupo, sentimos admiración por los juegos clásicos de plataforma como Super Mario Bros. 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786256" y="4290146"/>
            <a:ext cx="5042502" cy="1470574"/>
            <a:chOff x="0" y="0"/>
            <a:chExt cx="6723336" cy="1960766"/>
          </a:xfrm>
        </p:grpSpPr>
        <p:sp>
          <p:nvSpPr>
            <p:cNvPr id="37" name="TextBox 37"/>
            <p:cNvSpPr txBox="1"/>
            <p:nvPr/>
          </p:nvSpPr>
          <p:spPr>
            <a:xfrm>
              <a:off x="0" y="-57150"/>
              <a:ext cx="6723336" cy="534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</a:rPr>
                <a:t>super smash bros.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663038"/>
              <a:ext cx="6723336" cy="1297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>
                  <a:solidFill>
                    <a:srgbClr val="FFFFFF"/>
                  </a:solidFill>
                  <a:latin typeface="Garet"/>
                </a:rPr>
                <a:t>Principalmente, queremos incorporar las dinámicas de batalla de un juego como Super Smash.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1786256" y="7171374"/>
            <a:ext cx="5042502" cy="1470574"/>
            <a:chOff x="0" y="0"/>
            <a:chExt cx="6723336" cy="1960766"/>
          </a:xfrm>
        </p:grpSpPr>
        <p:sp>
          <p:nvSpPr>
            <p:cNvPr id="40" name="TextBox 40"/>
            <p:cNvSpPr txBox="1"/>
            <p:nvPr/>
          </p:nvSpPr>
          <p:spPr>
            <a:xfrm>
              <a:off x="0" y="-57150"/>
              <a:ext cx="6723336" cy="534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</a:rPr>
                <a:t>duck game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663038"/>
              <a:ext cx="6723336" cy="1297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>
                  <a:solidFill>
                    <a:srgbClr val="FFFFFF"/>
                  </a:solidFill>
                  <a:latin typeface="Garet"/>
                </a:rPr>
                <a:t> Nos gusta el concepto de "todos contra todos" que plantea Duck Game y su manejo de la cámara en el juego.</a:t>
              </a:r>
            </a:p>
          </p:txBody>
        </p:sp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29454F8F-12EF-C888-5DA0-D312F0114BFF}"/>
              </a:ext>
            </a:extLst>
          </p:cNvPr>
          <p:cNvGrpSpPr/>
          <p:nvPr/>
        </p:nvGrpSpPr>
        <p:grpSpPr>
          <a:xfrm>
            <a:off x="-2070353" y="8499413"/>
            <a:ext cx="9239692" cy="758887"/>
            <a:chOff x="-2070353" y="8499413"/>
            <a:chExt cx="9239692" cy="758887"/>
          </a:xfrm>
        </p:grpSpPr>
        <p:grpSp>
          <p:nvGrpSpPr>
            <p:cNvPr id="6" name="Group 6"/>
            <p:cNvGrpSpPr/>
            <p:nvPr/>
          </p:nvGrpSpPr>
          <p:grpSpPr>
            <a:xfrm>
              <a:off x="1023385" y="8499413"/>
              <a:ext cx="3057533" cy="758887"/>
              <a:chOff x="-1400" y="0"/>
              <a:chExt cx="805276" cy="19987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03876" cy="188984"/>
              </a:xfrm>
              <a:custGeom>
                <a:avLst/>
                <a:gdLst/>
                <a:ahLst/>
                <a:cxnLst/>
                <a:rect l="l" t="t" r="r" b="b"/>
                <a:pathLst>
                  <a:path w="803876" h="188984">
                    <a:moveTo>
                      <a:pt x="94492" y="0"/>
                    </a:moveTo>
                    <a:lnTo>
                      <a:pt x="709384" y="0"/>
                    </a:lnTo>
                    <a:cubicBezTo>
                      <a:pt x="734445" y="0"/>
                      <a:pt x="758479" y="9955"/>
                      <a:pt x="776200" y="27676"/>
                    </a:cubicBezTo>
                    <a:cubicBezTo>
                      <a:pt x="793921" y="45397"/>
                      <a:pt x="803876" y="69431"/>
                      <a:pt x="803876" y="94492"/>
                    </a:cubicBezTo>
                    <a:lnTo>
                      <a:pt x="803876" y="94492"/>
                    </a:lnTo>
                    <a:cubicBezTo>
                      <a:pt x="803876" y="146679"/>
                      <a:pt x="761571" y="188984"/>
                      <a:pt x="709384" y="188984"/>
                    </a:cubicBezTo>
                    <a:lnTo>
                      <a:pt x="94492" y="188984"/>
                    </a:lnTo>
                    <a:cubicBezTo>
                      <a:pt x="69431" y="188984"/>
                      <a:pt x="45397" y="179029"/>
                      <a:pt x="27676" y="161308"/>
                    </a:cubicBezTo>
                    <a:cubicBezTo>
                      <a:pt x="9955" y="143588"/>
                      <a:pt x="0" y="119553"/>
                      <a:pt x="0" y="94492"/>
                    </a:cubicBezTo>
                    <a:lnTo>
                      <a:pt x="0" y="94492"/>
                    </a:lnTo>
                    <a:cubicBezTo>
                      <a:pt x="0" y="69431"/>
                      <a:pt x="9955" y="45397"/>
                      <a:pt x="27676" y="27676"/>
                    </a:cubicBezTo>
                    <a:cubicBezTo>
                      <a:pt x="45397" y="9955"/>
                      <a:pt x="69431" y="0"/>
                      <a:pt x="94492" y="0"/>
                    </a:cubicBezTo>
                    <a:close/>
                  </a:path>
                </a:pathLst>
              </a:custGeom>
              <a:solidFill>
                <a:srgbClr val="21EF80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-1400" y="0"/>
                <a:ext cx="803876" cy="199871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 algn="ctr">
                  <a:lnSpc>
                    <a:spcPts val="1820"/>
                  </a:lnSpc>
                </a:pPr>
                <a:endParaRPr lang="en-US" sz="1300" dirty="0">
                  <a:solidFill>
                    <a:srgbClr val="000000"/>
                  </a:solidFill>
                  <a:latin typeface="Arcade Gamer Bold"/>
                </a:endParaRPr>
              </a:p>
            </p:txBody>
          </p:sp>
        </p:grpSp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ABD2EB64-ECCB-6952-2F9D-1516FE5B4848}"/>
                </a:ext>
              </a:extLst>
            </p:cNvPr>
            <p:cNvSpPr txBox="1"/>
            <p:nvPr/>
          </p:nvSpPr>
          <p:spPr>
            <a:xfrm>
              <a:off x="-2070353" y="8717273"/>
              <a:ext cx="9239692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820"/>
                </a:lnSpc>
              </a:pPr>
              <a:r>
                <a:rPr lang="en-US" sz="1600" dirty="0">
                  <a:solidFill>
                    <a:srgbClr val="000000"/>
                  </a:solidFill>
                  <a:latin typeface="Arcade Gamer"/>
                </a:rPr>
                <a:t>Back to </a:t>
              </a:r>
              <a:r>
                <a:rPr lang="en-US" sz="1600" dirty="0">
                  <a:solidFill>
                    <a:srgbClr val="000000"/>
                  </a:solidFill>
                  <a:latin typeface="Arcade Gamer Bold"/>
                </a:rPr>
                <a:t>temas Page</a:t>
              </a:r>
            </a:p>
          </p:txBody>
        </p:sp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1AB7F81F-B830-2E43-F648-F8D3FA422573}"/>
              </a:ext>
            </a:extLst>
          </p:cNvPr>
          <p:cNvGrpSpPr/>
          <p:nvPr/>
        </p:nvGrpSpPr>
        <p:grpSpPr>
          <a:xfrm>
            <a:off x="-2070353" y="8499413"/>
            <a:ext cx="9239692" cy="758887"/>
            <a:chOff x="-2070353" y="8499413"/>
            <a:chExt cx="9239692" cy="758887"/>
          </a:xfrm>
        </p:grpSpPr>
        <p:grpSp>
          <p:nvGrpSpPr>
            <p:cNvPr id="46" name="Group 6">
              <a:extLst>
                <a:ext uri="{FF2B5EF4-FFF2-40B4-BE49-F238E27FC236}">
                  <a16:creationId xmlns:a16="http://schemas.microsoft.com/office/drawing/2014/main" id="{230C1FE7-EC95-D1BE-7A23-2175B98141C2}"/>
                </a:ext>
              </a:extLst>
            </p:cNvPr>
            <p:cNvGrpSpPr/>
            <p:nvPr/>
          </p:nvGrpSpPr>
          <p:grpSpPr>
            <a:xfrm>
              <a:off x="1023385" y="8499413"/>
              <a:ext cx="3057533" cy="758887"/>
              <a:chOff x="-1400" y="0"/>
              <a:chExt cx="805276" cy="199871"/>
            </a:xfrm>
          </p:grpSpPr>
          <p:sp>
            <p:nvSpPr>
              <p:cNvPr id="48" name="Freeform 7">
                <a:extLst>
                  <a:ext uri="{FF2B5EF4-FFF2-40B4-BE49-F238E27FC236}">
                    <a16:creationId xmlns:a16="http://schemas.microsoft.com/office/drawing/2014/main" id="{0FC907E6-DFF8-7118-7C32-83B474E7B471}"/>
                  </a:ext>
                </a:extLst>
              </p:cNvPr>
              <p:cNvSpPr/>
              <p:nvPr/>
            </p:nvSpPr>
            <p:spPr>
              <a:xfrm>
                <a:off x="0" y="0"/>
                <a:ext cx="803876" cy="188984"/>
              </a:xfrm>
              <a:custGeom>
                <a:avLst/>
                <a:gdLst/>
                <a:ahLst/>
                <a:cxnLst/>
                <a:rect l="l" t="t" r="r" b="b"/>
                <a:pathLst>
                  <a:path w="803876" h="188984">
                    <a:moveTo>
                      <a:pt x="94492" y="0"/>
                    </a:moveTo>
                    <a:lnTo>
                      <a:pt x="709384" y="0"/>
                    </a:lnTo>
                    <a:cubicBezTo>
                      <a:pt x="734445" y="0"/>
                      <a:pt x="758479" y="9955"/>
                      <a:pt x="776200" y="27676"/>
                    </a:cubicBezTo>
                    <a:cubicBezTo>
                      <a:pt x="793921" y="45397"/>
                      <a:pt x="803876" y="69431"/>
                      <a:pt x="803876" y="94492"/>
                    </a:cubicBezTo>
                    <a:lnTo>
                      <a:pt x="803876" y="94492"/>
                    </a:lnTo>
                    <a:cubicBezTo>
                      <a:pt x="803876" y="146679"/>
                      <a:pt x="761571" y="188984"/>
                      <a:pt x="709384" y="188984"/>
                    </a:cubicBezTo>
                    <a:lnTo>
                      <a:pt x="94492" y="188984"/>
                    </a:lnTo>
                    <a:cubicBezTo>
                      <a:pt x="69431" y="188984"/>
                      <a:pt x="45397" y="179029"/>
                      <a:pt x="27676" y="161308"/>
                    </a:cubicBezTo>
                    <a:cubicBezTo>
                      <a:pt x="9955" y="143588"/>
                      <a:pt x="0" y="119553"/>
                      <a:pt x="0" y="94492"/>
                    </a:cubicBezTo>
                    <a:lnTo>
                      <a:pt x="0" y="94492"/>
                    </a:lnTo>
                    <a:cubicBezTo>
                      <a:pt x="0" y="69431"/>
                      <a:pt x="9955" y="45397"/>
                      <a:pt x="27676" y="27676"/>
                    </a:cubicBezTo>
                    <a:cubicBezTo>
                      <a:pt x="45397" y="9955"/>
                      <a:pt x="69431" y="0"/>
                      <a:pt x="94492" y="0"/>
                    </a:cubicBezTo>
                    <a:close/>
                  </a:path>
                </a:pathLst>
              </a:custGeom>
              <a:solidFill>
                <a:srgbClr val="21EF80"/>
              </a:solidFill>
            </p:spPr>
          </p:sp>
          <p:sp>
            <p:nvSpPr>
              <p:cNvPr id="49" name="TextBox 8">
                <a:extLst>
                  <a:ext uri="{FF2B5EF4-FFF2-40B4-BE49-F238E27FC236}">
                    <a16:creationId xmlns:a16="http://schemas.microsoft.com/office/drawing/2014/main" id="{A6BCD1FF-936A-3D09-9638-7BE21804F04F}"/>
                  </a:ext>
                </a:extLst>
              </p:cNvPr>
              <p:cNvSpPr txBox="1"/>
              <p:nvPr/>
            </p:nvSpPr>
            <p:spPr>
              <a:xfrm>
                <a:off x="-1400" y="0"/>
                <a:ext cx="803876" cy="199871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 algn="ctr">
                  <a:lnSpc>
                    <a:spcPts val="1820"/>
                  </a:lnSpc>
                </a:pPr>
                <a:endParaRPr lang="en-US" sz="1300" dirty="0">
                  <a:solidFill>
                    <a:srgbClr val="000000"/>
                  </a:solidFill>
                  <a:latin typeface="Arcade Gamer Bold"/>
                </a:endParaRPr>
              </a:p>
            </p:txBody>
          </p:sp>
        </p:grpSp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3ED26042-3A52-00C8-CBF8-4FFB8BA07975}"/>
                </a:ext>
              </a:extLst>
            </p:cNvPr>
            <p:cNvSpPr txBox="1"/>
            <p:nvPr/>
          </p:nvSpPr>
          <p:spPr>
            <a:xfrm>
              <a:off x="-2070353" y="8717273"/>
              <a:ext cx="9239692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820"/>
                </a:lnSpc>
              </a:pPr>
              <a:r>
                <a:rPr lang="en-US" sz="1600" dirty="0">
                  <a:solidFill>
                    <a:srgbClr val="000000"/>
                  </a:solidFill>
                  <a:latin typeface="Arcade Gamer"/>
                </a:rPr>
                <a:t>Back to </a:t>
              </a:r>
              <a:r>
                <a:rPr lang="en-US" sz="1600" dirty="0">
                  <a:solidFill>
                    <a:srgbClr val="000000"/>
                  </a:solidFill>
                  <a:latin typeface="Arcade Gamer Bold"/>
                </a:rPr>
                <a:t>temas Page</a:t>
              </a:r>
            </a:p>
          </p:txBody>
        </p:sp>
      </p:grpSp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128000" cy="155170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8128000" y="0"/>
              <a:ext cx="8128000" cy="155170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6256000" y="0"/>
              <a:ext cx="8128000" cy="1551709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002032" y="6114605"/>
            <a:ext cx="3590504" cy="359050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381398" y="8857429"/>
            <a:ext cx="2913900" cy="84768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5808423" y="8857429"/>
            <a:ext cx="2913900" cy="84768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814350" y="8857429"/>
            <a:ext cx="471618" cy="84768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7151826" y="716781"/>
            <a:ext cx="548836" cy="58727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6272125" y="756289"/>
            <a:ext cx="587276" cy="54776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9939918" y="697028"/>
            <a:ext cx="548836" cy="58727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10735167" y="716781"/>
            <a:ext cx="587276" cy="547769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337725" y="8857429"/>
            <a:ext cx="2913900" cy="84768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992632" y="8857429"/>
            <a:ext cx="2913900" cy="84768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8467052" y="736535"/>
            <a:ext cx="702268" cy="547769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14507255" y="697028"/>
            <a:ext cx="3052218" cy="717550"/>
            <a:chOff x="0" y="0"/>
            <a:chExt cx="803876" cy="18898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03876" cy="188984"/>
            </a:xfrm>
            <a:custGeom>
              <a:avLst/>
              <a:gdLst/>
              <a:ahLst/>
              <a:cxnLst/>
              <a:rect l="l" t="t" r="r" b="b"/>
              <a:pathLst>
                <a:path w="803876" h="188984">
                  <a:moveTo>
                    <a:pt x="94492" y="0"/>
                  </a:moveTo>
                  <a:lnTo>
                    <a:pt x="709384" y="0"/>
                  </a:lnTo>
                  <a:cubicBezTo>
                    <a:pt x="734445" y="0"/>
                    <a:pt x="758479" y="9955"/>
                    <a:pt x="776200" y="27676"/>
                  </a:cubicBezTo>
                  <a:cubicBezTo>
                    <a:pt x="793921" y="45397"/>
                    <a:pt x="803876" y="69431"/>
                    <a:pt x="803876" y="94492"/>
                  </a:cubicBezTo>
                  <a:lnTo>
                    <a:pt x="803876" y="94492"/>
                  </a:lnTo>
                  <a:cubicBezTo>
                    <a:pt x="803876" y="146679"/>
                    <a:pt x="761571" y="188984"/>
                    <a:pt x="709384" y="188984"/>
                  </a:cubicBezTo>
                  <a:lnTo>
                    <a:pt x="94492" y="188984"/>
                  </a:lnTo>
                  <a:cubicBezTo>
                    <a:pt x="69431" y="188984"/>
                    <a:pt x="45397" y="179029"/>
                    <a:pt x="27676" y="161308"/>
                  </a:cubicBezTo>
                  <a:cubicBezTo>
                    <a:pt x="9955" y="143588"/>
                    <a:pt x="0" y="119553"/>
                    <a:pt x="0" y="94492"/>
                  </a:cubicBezTo>
                  <a:lnTo>
                    <a:pt x="0" y="94492"/>
                  </a:lnTo>
                  <a:cubicBezTo>
                    <a:pt x="0" y="69431"/>
                    <a:pt x="9955" y="45397"/>
                    <a:pt x="27676" y="27676"/>
                  </a:cubicBezTo>
                  <a:cubicBezTo>
                    <a:pt x="45397" y="9955"/>
                    <a:pt x="69431" y="0"/>
                    <a:pt x="94492" y="0"/>
                  </a:cubicBezTo>
                  <a:close/>
                </a:path>
              </a:pathLst>
            </a:custGeom>
            <a:solidFill>
              <a:srgbClr val="21EF80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20"/>
                </a:lnSpc>
              </a:pPr>
              <a:r>
                <a:rPr lang="en-US" sz="1300" dirty="0">
                  <a:solidFill>
                    <a:srgbClr val="000000"/>
                  </a:solidFill>
                  <a:latin typeface="Arcade Gamer"/>
                </a:rPr>
                <a:t>Back to temas </a:t>
              </a:r>
              <a:r>
                <a:rPr lang="en-US" sz="1300" dirty="0">
                  <a:solidFill>
                    <a:srgbClr val="000000"/>
                  </a:solidFill>
                  <a:latin typeface="Arcade Gamer Bold"/>
                </a:rPr>
                <a:t>Page</a:t>
              </a:r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675294" y="697028"/>
            <a:ext cx="1738558" cy="71755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4"/>
          <a:srcRect/>
          <a:stretch>
            <a:fillRect/>
          </a:stretch>
        </p:blipFill>
        <p:spPr>
          <a:xfrm>
            <a:off x="4751254" y="6789831"/>
            <a:ext cx="971251" cy="1103694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5"/>
          <a:srcRect/>
          <a:stretch>
            <a:fillRect/>
          </a:stretch>
        </p:blipFill>
        <p:spPr>
          <a:xfrm>
            <a:off x="11868886" y="6773499"/>
            <a:ext cx="1003961" cy="1120026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2719050" y="3044036"/>
            <a:ext cx="12849901" cy="121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8500" b="1" dirty="0">
                <a:solidFill>
                  <a:srgbClr val="FF63D8"/>
                </a:solidFill>
                <a:latin typeface="Retro Gaming" panose="00000400000000000000" pitchFamily="2" charset="0"/>
              </a:rPr>
              <a:t>IDEA DEL JUEGO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6"/>
          <a:srcRect/>
          <a:stretch>
            <a:fillRect/>
          </a:stretch>
        </p:blipFill>
        <p:spPr>
          <a:xfrm>
            <a:off x="2719050" y="2222014"/>
            <a:ext cx="517579" cy="539145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6"/>
          <a:srcRect/>
          <a:stretch>
            <a:fillRect/>
          </a:stretch>
        </p:blipFill>
        <p:spPr>
          <a:xfrm>
            <a:off x="15104488" y="2491586"/>
            <a:ext cx="517579" cy="539145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 r="80768"/>
          <a:stretch>
            <a:fillRect/>
          </a:stretch>
        </p:blipFill>
        <p:spPr>
          <a:xfrm>
            <a:off x="2098480" y="6789831"/>
            <a:ext cx="843782" cy="662098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 r="80768"/>
          <a:stretch>
            <a:fillRect/>
          </a:stretch>
        </p:blipFill>
        <p:spPr>
          <a:xfrm>
            <a:off x="1028700" y="4647198"/>
            <a:ext cx="843782" cy="662098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 r="80768"/>
          <a:stretch>
            <a:fillRect/>
          </a:stretch>
        </p:blipFill>
        <p:spPr>
          <a:xfrm>
            <a:off x="14682597" y="6773499"/>
            <a:ext cx="843782" cy="662098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 r="80768"/>
          <a:stretch>
            <a:fillRect/>
          </a:stretch>
        </p:blipFill>
        <p:spPr>
          <a:xfrm>
            <a:off x="16415518" y="4647198"/>
            <a:ext cx="843782" cy="662098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>
            <a:fillRect/>
          </a:stretch>
        </p:blipFill>
        <p:spPr>
          <a:xfrm>
            <a:off x="2298984" y="6844147"/>
            <a:ext cx="442773" cy="553467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>
            <a:fillRect/>
          </a:stretch>
        </p:blipFill>
        <p:spPr>
          <a:xfrm>
            <a:off x="14882622" y="6827814"/>
            <a:ext cx="442773" cy="553467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>
            <a:fillRect/>
          </a:stretch>
        </p:blipFill>
        <p:spPr>
          <a:xfrm>
            <a:off x="1229204" y="4701514"/>
            <a:ext cx="442773" cy="553467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>
            <a:fillRect/>
          </a:stretch>
        </p:blipFill>
        <p:spPr>
          <a:xfrm>
            <a:off x="16616700" y="4701514"/>
            <a:ext cx="442773" cy="553467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rcRect b="9173"/>
          <a:stretch>
            <a:fillRect/>
          </a:stretch>
        </p:blipFill>
        <p:spPr>
          <a:xfrm flipH="1">
            <a:off x="14621255" y="6205320"/>
            <a:ext cx="966466" cy="568179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rcRect b="4122"/>
          <a:stretch>
            <a:fillRect/>
          </a:stretch>
        </p:blipFill>
        <p:spPr>
          <a:xfrm>
            <a:off x="1028700" y="3684108"/>
            <a:ext cx="843782" cy="963090"/>
          </a:xfrm>
          <a:prstGeom prst="rect">
            <a:avLst/>
          </a:prstGeom>
        </p:spPr>
      </p:pic>
      <p:grpSp>
        <p:nvGrpSpPr>
          <p:cNvPr id="37" name="Grupo 36">
            <a:extLst>
              <a:ext uri="{FF2B5EF4-FFF2-40B4-BE49-F238E27FC236}">
                <a16:creationId xmlns:a16="http://schemas.microsoft.com/office/drawing/2014/main" id="{95785645-7B00-C947-0B87-91B05A310C4F}"/>
              </a:ext>
            </a:extLst>
          </p:cNvPr>
          <p:cNvGrpSpPr/>
          <p:nvPr/>
        </p:nvGrpSpPr>
        <p:grpSpPr>
          <a:xfrm>
            <a:off x="11413518" y="654436"/>
            <a:ext cx="9239692" cy="758887"/>
            <a:chOff x="-2070353" y="8499413"/>
            <a:chExt cx="9239692" cy="758887"/>
          </a:xfrm>
        </p:grpSpPr>
        <p:grpSp>
          <p:nvGrpSpPr>
            <p:cNvPr id="38" name="Group 6">
              <a:extLst>
                <a:ext uri="{FF2B5EF4-FFF2-40B4-BE49-F238E27FC236}">
                  <a16:creationId xmlns:a16="http://schemas.microsoft.com/office/drawing/2014/main" id="{02B6C973-0F0E-AE31-D914-DD7DC9FB5C8C}"/>
                </a:ext>
              </a:extLst>
            </p:cNvPr>
            <p:cNvGrpSpPr/>
            <p:nvPr/>
          </p:nvGrpSpPr>
          <p:grpSpPr>
            <a:xfrm>
              <a:off x="1023385" y="8499413"/>
              <a:ext cx="3057533" cy="758887"/>
              <a:chOff x="-1400" y="0"/>
              <a:chExt cx="805276" cy="199871"/>
            </a:xfrm>
          </p:grpSpPr>
          <p:sp>
            <p:nvSpPr>
              <p:cNvPr id="40" name="Freeform 7">
                <a:extLst>
                  <a:ext uri="{FF2B5EF4-FFF2-40B4-BE49-F238E27FC236}">
                    <a16:creationId xmlns:a16="http://schemas.microsoft.com/office/drawing/2014/main" id="{299C8AD7-6D5D-AA51-2D2B-375632790982}"/>
                  </a:ext>
                </a:extLst>
              </p:cNvPr>
              <p:cNvSpPr/>
              <p:nvPr/>
            </p:nvSpPr>
            <p:spPr>
              <a:xfrm>
                <a:off x="0" y="0"/>
                <a:ext cx="803876" cy="188984"/>
              </a:xfrm>
              <a:custGeom>
                <a:avLst/>
                <a:gdLst/>
                <a:ahLst/>
                <a:cxnLst/>
                <a:rect l="l" t="t" r="r" b="b"/>
                <a:pathLst>
                  <a:path w="803876" h="188984">
                    <a:moveTo>
                      <a:pt x="94492" y="0"/>
                    </a:moveTo>
                    <a:lnTo>
                      <a:pt x="709384" y="0"/>
                    </a:lnTo>
                    <a:cubicBezTo>
                      <a:pt x="734445" y="0"/>
                      <a:pt x="758479" y="9955"/>
                      <a:pt x="776200" y="27676"/>
                    </a:cubicBezTo>
                    <a:cubicBezTo>
                      <a:pt x="793921" y="45397"/>
                      <a:pt x="803876" y="69431"/>
                      <a:pt x="803876" y="94492"/>
                    </a:cubicBezTo>
                    <a:lnTo>
                      <a:pt x="803876" y="94492"/>
                    </a:lnTo>
                    <a:cubicBezTo>
                      <a:pt x="803876" y="146679"/>
                      <a:pt x="761571" y="188984"/>
                      <a:pt x="709384" y="188984"/>
                    </a:cubicBezTo>
                    <a:lnTo>
                      <a:pt x="94492" y="188984"/>
                    </a:lnTo>
                    <a:cubicBezTo>
                      <a:pt x="69431" y="188984"/>
                      <a:pt x="45397" y="179029"/>
                      <a:pt x="27676" y="161308"/>
                    </a:cubicBezTo>
                    <a:cubicBezTo>
                      <a:pt x="9955" y="143588"/>
                      <a:pt x="0" y="119553"/>
                      <a:pt x="0" y="94492"/>
                    </a:cubicBezTo>
                    <a:lnTo>
                      <a:pt x="0" y="94492"/>
                    </a:lnTo>
                    <a:cubicBezTo>
                      <a:pt x="0" y="69431"/>
                      <a:pt x="9955" y="45397"/>
                      <a:pt x="27676" y="27676"/>
                    </a:cubicBezTo>
                    <a:cubicBezTo>
                      <a:pt x="45397" y="9955"/>
                      <a:pt x="69431" y="0"/>
                      <a:pt x="94492" y="0"/>
                    </a:cubicBezTo>
                    <a:close/>
                  </a:path>
                </a:pathLst>
              </a:custGeom>
              <a:solidFill>
                <a:srgbClr val="21EF80"/>
              </a:solidFill>
            </p:spPr>
          </p:sp>
          <p:sp>
            <p:nvSpPr>
              <p:cNvPr id="41" name="TextBox 8">
                <a:extLst>
                  <a:ext uri="{FF2B5EF4-FFF2-40B4-BE49-F238E27FC236}">
                    <a16:creationId xmlns:a16="http://schemas.microsoft.com/office/drawing/2014/main" id="{65FA26ED-0825-7BA9-7EA8-E075770FA161}"/>
                  </a:ext>
                </a:extLst>
              </p:cNvPr>
              <p:cNvSpPr txBox="1"/>
              <p:nvPr/>
            </p:nvSpPr>
            <p:spPr>
              <a:xfrm>
                <a:off x="-1400" y="0"/>
                <a:ext cx="803876" cy="199871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 algn="ctr">
                  <a:lnSpc>
                    <a:spcPts val="1820"/>
                  </a:lnSpc>
                </a:pPr>
                <a:endParaRPr lang="en-US" sz="1300" dirty="0">
                  <a:solidFill>
                    <a:srgbClr val="000000"/>
                  </a:solidFill>
                  <a:latin typeface="Arcade Gamer Bold"/>
                </a:endParaRPr>
              </a:p>
            </p:txBody>
          </p:sp>
        </p:grp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D13FC50B-9927-4F46-244E-6B51D48BB2E5}"/>
                </a:ext>
              </a:extLst>
            </p:cNvPr>
            <p:cNvSpPr txBox="1"/>
            <p:nvPr/>
          </p:nvSpPr>
          <p:spPr>
            <a:xfrm>
              <a:off x="-2070353" y="8717273"/>
              <a:ext cx="9239692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820"/>
                </a:lnSpc>
              </a:pPr>
              <a:r>
                <a:rPr lang="en-US" sz="1600" dirty="0">
                  <a:solidFill>
                    <a:srgbClr val="000000"/>
                  </a:solidFill>
                  <a:latin typeface="Arcade Gamer"/>
                </a:rPr>
                <a:t>Back to </a:t>
              </a:r>
              <a:r>
                <a:rPr lang="en-US" sz="1600" dirty="0">
                  <a:solidFill>
                    <a:srgbClr val="000000"/>
                  </a:solidFill>
                  <a:latin typeface="Arcade Gamer Bold"/>
                </a:rPr>
                <a:t>temas Page</a:t>
              </a:r>
            </a:p>
          </p:txBody>
        </p:sp>
      </p:grpSp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57617" y="2934751"/>
            <a:ext cx="18473970" cy="103916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807632" y="1949135"/>
            <a:ext cx="6451668" cy="1075278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7386" y="3097207"/>
            <a:ext cx="8581471" cy="10752781"/>
            <a:chOff x="-6927" y="-69106"/>
            <a:chExt cx="2260140" cy="2954838"/>
          </a:xfrm>
        </p:grpSpPr>
        <p:sp>
          <p:nvSpPr>
            <p:cNvPr id="5" name="Freeform 5"/>
            <p:cNvSpPr/>
            <p:nvPr/>
          </p:nvSpPr>
          <p:spPr>
            <a:xfrm>
              <a:off x="-1400" y="-69106"/>
              <a:ext cx="2254613" cy="2954838"/>
            </a:xfrm>
            <a:prstGeom prst="roundRect">
              <a:avLst/>
            </a:prstGeom>
            <a:solidFill>
              <a:srgbClr val="000000"/>
            </a:solidFill>
            <a:ln w="12700">
              <a:noFill/>
            </a:ln>
          </p:spPr>
          <p:txBody>
            <a:bodyPr/>
            <a:lstStyle/>
            <a:p>
              <a:endParaRPr lang="es-CL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6927" y="-66539"/>
              <a:ext cx="2254613" cy="2952271"/>
            </a:xfrm>
            <a:prstGeom prst="roundRect">
              <a:avLst/>
            </a:prstGeom>
            <a:ln w="12700">
              <a:solidFill>
                <a:srgbClr val="21EF80"/>
              </a:solidFill>
            </a:ln>
          </p:spPr>
          <p:txBody>
            <a:bodyPr lIns="254000" tIns="254000" rIns="254000" bIns="254000" rtlCol="0" anchor="t"/>
            <a:lstStyle/>
            <a:p>
              <a:pPr marL="518158" lvl="1" indent="-259079">
                <a:lnSpc>
                  <a:spcPts val="3359"/>
                </a:lnSpc>
                <a:buFont typeface="Arial"/>
                <a:buChar char="•"/>
              </a:pPr>
              <a:r>
                <a:rPr lang="en-US" sz="2399" dirty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Disket Mono"/>
                </a:rPr>
                <a:t>Juego</a:t>
              </a:r>
              <a:r>
                <a:rPr lang="en-US" sz="2399" dirty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Disket Mono"/>
                </a:rPr>
                <a:t>multijugador</a:t>
              </a:r>
              <a:r>
                <a:rPr lang="en-US" sz="2399" dirty="0">
                  <a:solidFill>
                    <a:srgbClr val="FFFFFF"/>
                  </a:solidFill>
                  <a:latin typeface="Disket Mono"/>
                </a:rPr>
                <a:t> local </a:t>
              </a:r>
            </a:p>
            <a:p>
              <a:pPr marL="518158" lvl="1" indent="-259079">
                <a:lnSpc>
                  <a:spcPts val="3359"/>
                </a:lnSpc>
                <a:buFont typeface="Arial"/>
                <a:buChar char="•"/>
              </a:pPr>
              <a:r>
                <a:rPr lang="en-US" sz="2399" dirty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Disket Mono"/>
                </a:rPr>
                <a:t>mapa</a:t>
              </a:r>
              <a:r>
                <a:rPr lang="en-US" sz="2399" dirty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Disket Mono"/>
                </a:rPr>
                <a:t>cerrado</a:t>
              </a:r>
              <a:r>
                <a:rPr lang="en-US" sz="2399" dirty="0">
                  <a:solidFill>
                    <a:srgbClr val="FFFFFF"/>
                  </a:solidFill>
                  <a:latin typeface="Disket Mono"/>
                </a:rPr>
                <a:t> </a:t>
              </a:r>
            </a:p>
            <a:p>
              <a:pPr marL="518158" lvl="1" indent="-259079">
                <a:lnSpc>
                  <a:spcPts val="3359"/>
                </a:lnSpc>
                <a:buFont typeface="Arial"/>
                <a:buChar char="•"/>
              </a:pPr>
              <a:r>
                <a:rPr lang="en-US" sz="2399" dirty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Disket Mono"/>
                </a:rPr>
                <a:t>objetivo</a:t>
              </a:r>
              <a:r>
                <a:rPr lang="en-US" sz="2399" dirty="0">
                  <a:solidFill>
                    <a:srgbClr val="FFFFFF"/>
                  </a:solidFill>
                  <a:latin typeface="Disket Mono"/>
                </a:rPr>
                <a:t> de </a:t>
              </a:r>
              <a:r>
                <a:rPr lang="en-US" sz="2399" dirty="0" err="1">
                  <a:solidFill>
                    <a:srgbClr val="FFFFFF"/>
                  </a:solidFill>
                  <a:latin typeface="Disket Mono"/>
                </a:rPr>
                <a:t>cada</a:t>
              </a:r>
              <a:r>
                <a:rPr lang="en-US" sz="2399" dirty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Disket Mono"/>
                </a:rPr>
                <a:t>jugador</a:t>
              </a:r>
              <a:r>
                <a:rPr lang="en-US" sz="2399" dirty="0">
                  <a:solidFill>
                    <a:srgbClr val="FFFFFF"/>
                  </a:solidFill>
                  <a:latin typeface="Disket Mono"/>
                </a:rPr>
                <a:t>:</a:t>
              </a:r>
            </a:p>
            <a:p>
              <a:pPr marL="1036317" lvl="2" indent="-345439">
                <a:lnSpc>
                  <a:spcPts val="3359"/>
                </a:lnSpc>
                <a:buFont typeface="Arial"/>
                <a:buChar char="⚬"/>
              </a:pPr>
              <a:r>
                <a:rPr lang="en-US" sz="2399" dirty="0">
                  <a:solidFill>
                    <a:srgbClr val="FFFFFF"/>
                  </a:solidFill>
                  <a:latin typeface="Disket Mono"/>
                </a:rPr>
                <a:t> romper </a:t>
              </a:r>
              <a:r>
                <a:rPr lang="en-US" sz="2399" dirty="0" err="1">
                  <a:solidFill>
                    <a:srgbClr val="FFFFFF"/>
                  </a:solidFill>
                  <a:latin typeface="Disket Mono"/>
                </a:rPr>
                <a:t>el</a:t>
              </a:r>
              <a:r>
                <a:rPr lang="en-US" sz="2399" dirty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Disket Mono"/>
                </a:rPr>
                <a:t>mapa</a:t>
              </a:r>
              <a:endParaRPr lang="en-US" sz="2399" dirty="0">
                <a:solidFill>
                  <a:srgbClr val="FFFFFF"/>
                </a:solidFill>
                <a:latin typeface="Disket Mono"/>
              </a:endParaRPr>
            </a:p>
            <a:p>
              <a:pPr marL="1036317" lvl="2" indent="-345439">
                <a:lnSpc>
                  <a:spcPts val="3359"/>
                </a:lnSpc>
                <a:buFont typeface="Arial"/>
                <a:buChar char="⚬"/>
              </a:pPr>
              <a:r>
                <a:rPr lang="en-US" sz="2399" dirty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Disket Mono"/>
                </a:rPr>
                <a:t>utilizar</a:t>
              </a:r>
              <a:r>
                <a:rPr lang="en-US" sz="2399" dirty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Disket Mono"/>
                </a:rPr>
                <a:t>distintas</a:t>
              </a:r>
              <a:r>
                <a:rPr lang="en-US" sz="2399" dirty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Disket Mono"/>
                </a:rPr>
                <a:t>herramientas</a:t>
              </a:r>
              <a:r>
                <a:rPr lang="en-US" sz="2399" dirty="0">
                  <a:solidFill>
                    <a:srgbClr val="FFFFFF"/>
                  </a:solidFill>
                  <a:latin typeface="Disket Mono"/>
                </a:rPr>
                <a:t> u </a:t>
              </a:r>
              <a:r>
                <a:rPr lang="en-US" sz="2399" dirty="0" err="1">
                  <a:solidFill>
                    <a:srgbClr val="FFFFFF"/>
                  </a:solidFill>
                  <a:latin typeface="Disket Mono"/>
                </a:rPr>
                <a:t>objetos</a:t>
              </a:r>
              <a:r>
                <a:rPr lang="en-US" sz="2399" dirty="0">
                  <a:solidFill>
                    <a:srgbClr val="FFFFFF"/>
                  </a:solidFill>
                  <a:latin typeface="Disket Mono"/>
                </a:rPr>
                <a:t> para </a:t>
              </a:r>
              <a:r>
                <a:rPr lang="en-US" sz="2399" dirty="0" err="1">
                  <a:solidFill>
                    <a:srgbClr val="FFFFFF"/>
                  </a:solidFill>
                  <a:latin typeface="Disket Mono"/>
                </a:rPr>
                <a:t>lanzar</a:t>
              </a:r>
              <a:r>
                <a:rPr lang="en-US" sz="2399" dirty="0">
                  <a:solidFill>
                    <a:srgbClr val="FFFFFF"/>
                  </a:solidFill>
                  <a:latin typeface="Disket Mono"/>
                </a:rPr>
                <a:t> a </a:t>
              </a:r>
              <a:r>
                <a:rPr lang="en-US" sz="2399" dirty="0" err="1">
                  <a:solidFill>
                    <a:srgbClr val="FFFFFF"/>
                  </a:solidFill>
                  <a:latin typeface="Disket Mono"/>
                </a:rPr>
                <a:t>los</a:t>
              </a:r>
              <a:r>
                <a:rPr lang="en-US" sz="2399" dirty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Disket Mono"/>
                </a:rPr>
                <a:t>demás</a:t>
              </a:r>
              <a:r>
                <a:rPr lang="en-US" sz="2399" dirty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Disket Mono"/>
                </a:rPr>
                <a:t>fuera</a:t>
              </a:r>
              <a:r>
                <a:rPr lang="en-US" sz="2399" dirty="0">
                  <a:solidFill>
                    <a:srgbClr val="FFFFFF"/>
                  </a:solidFill>
                  <a:latin typeface="Disket Mono"/>
                </a:rPr>
                <a:t> del </a:t>
              </a:r>
              <a:r>
                <a:rPr lang="en-US" sz="2399" dirty="0" err="1">
                  <a:solidFill>
                    <a:srgbClr val="FFFFFF"/>
                  </a:solidFill>
                  <a:latin typeface="Disket Mono"/>
                </a:rPr>
                <a:t>mapa</a:t>
              </a:r>
              <a:endParaRPr lang="en-US" sz="2399" dirty="0">
                <a:solidFill>
                  <a:srgbClr val="FFFFFF"/>
                </a:solidFill>
                <a:latin typeface="Disket Mono"/>
              </a:endParaRPr>
            </a:p>
            <a:p>
              <a:pPr marL="1036317" lvl="2" indent="-345439">
                <a:lnSpc>
                  <a:spcPts val="3359"/>
                </a:lnSpc>
                <a:buFont typeface="Arial"/>
                <a:buChar char="⚬"/>
              </a:pPr>
              <a:r>
                <a:rPr lang="en-US" sz="2399" dirty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Disket Mono"/>
                </a:rPr>
                <a:t>acumular</a:t>
              </a:r>
              <a:r>
                <a:rPr lang="en-US" sz="2399" dirty="0">
                  <a:solidFill>
                    <a:srgbClr val="FFFFFF"/>
                  </a:solidFill>
                  <a:latin typeface="Disket Mono"/>
                </a:rPr>
                <a:t> puntos para </a:t>
              </a:r>
              <a:r>
                <a:rPr lang="en-US" sz="2399" dirty="0" err="1">
                  <a:solidFill>
                    <a:srgbClr val="FFFFFF"/>
                  </a:solidFill>
                  <a:latin typeface="Disket Mono"/>
                </a:rPr>
                <a:t>ganar</a:t>
              </a:r>
              <a:r>
                <a:rPr lang="en-US" sz="2399" dirty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Disket Mono"/>
                </a:rPr>
                <a:t>el</a:t>
              </a:r>
              <a:r>
                <a:rPr lang="en-US" sz="2399" dirty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Disket Mono"/>
                </a:rPr>
                <a:t>juego</a:t>
              </a:r>
              <a:endParaRPr lang="en-US" sz="2399" dirty="0">
                <a:solidFill>
                  <a:srgbClr val="FFFFFF"/>
                </a:solidFill>
                <a:latin typeface="Disket Mono"/>
              </a:endParaRPr>
            </a:p>
            <a:p>
              <a:pPr marL="518158" lvl="1" indent="-259079">
                <a:lnSpc>
                  <a:spcPts val="3359"/>
                </a:lnSpc>
                <a:buFont typeface="Arial"/>
                <a:buChar char="•"/>
              </a:pPr>
              <a:r>
                <a:rPr lang="en-US" sz="2399" dirty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Disket Mono"/>
                </a:rPr>
                <a:t>gana</a:t>
              </a:r>
              <a:r>
                <a:rPr lang="en-US" sz="2399" dirty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Disket Mono"/>
                </a:rPr>
                <a:t>cada</a:t>
              </a:r>
              <a:r>
                <a:rPr lang="en-US" sz="2399" dirty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Disket Mono"/>
                </a:rPr>
                <a:t>mapa</a:t>
              </a:r>
              <a:r>
                <a:rPr lang="en-US" sz="2399" dirty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Disket Mono"/>
                </a:rPr>
                <a:t>el</a:t>
              </a:r>
              <a:r>
                <a:rPr lang="en-US" sz="2399" dirty="0">
                  <a:solidFill>
                    <a:srgbClr val="FFFFFF"/>
                  </a:solidFill>
                  <a:latin typeface="Disket Mono"/>
                </a:rPr>
                <a:t> ultimo </a:t>
              </a:r>
              <a:r>
                <a:rPr lang="en-US" sz="2399" dirty="0" err="1">
                  <a:solidFill>
                    <a:srgbClr val="FFFFFF"/>
                  </a:solidFill>
                  <a:latin typeface="Disket Mono"/>
                </a:rPr>
                <a:t>jugador</a:t>
              </a:r>
              <a:r>
                <a:rPr lang="en-US" sz="2399" dirty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Disket Mono"/>
                </a:rPr>
                <a:t>en</a:t>
              </a:r>
              <a:r>
                <a:rPr lang="en-US" sz="2399" dirty="0">
                  <a:solidFill>
                    <a:srgbClr val="FFFFFF"/>
                  </a:solidFill>
                  <a:latin typeface="Disket Mono"/>
                </a:rPr>
                <a:t> pie, </a:t>
              </a:r>
              <a:r>
                <a:rPr lang="en-US" sz="2399" dirty="0" err="1">
                  <a:solidFill>
                    <a:srgbClr val="FFFFFF"/>
                  </a:solidFill>
                  <a:latin typeface="Disket Mono"/>
                </a:rPr>
                <a:t>aumentando</a:t>
              </a:r>
              <a:r>
                <a:rPr lang="en-US" sz="2399" dirty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Disket Mono"/>
                </a:rPr>
                <a:t>su</a:t>
              </a:r>
              <a:r>
                <a:rPr lang="en-US" sz="2399" dirty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Disket Mono"/>
                </a:rPr>
                <a:t>contador</a:t>
              </a:r>
              <a:r>
                <a:rPr lang="en-US" sz="2399" dirty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Disket Mono"/>
                </a:rPr>
                <a:t>en</a:t>
              </a:r>
              <a:r>
                <a:rPr lang="en-US" sz="2399" dirty="0">
                  <a:solidFill>
                    <a:srgbClr val="FFFFFF"/>
                  </a:solidFill>
                  <a:latin typeface="Disket Mono"/>
                </a:rPr>
                <a:t> 1 punto</a:t>
              </a:r>
            </a:p>
            <a:p>
              <a:pPr marL="518158" lvl="1" indent="-259079">
                <a:lnSpc>
                  <a:spcPts val="3359"/>
                </a:lnSpc>
                <a:buFont typeface="Arial"/>
                <a:buChar char="•"/>
              </a:pPr>
              <a:r>
                <a:rPr lang="en-US" sz="2399" dirty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Disket Mono"/>
                </a:rPr>
                <a:t>gana</a:t>
              </a:r>
              <a:r>
                <a:rPr lang="en-US" sz="2399" dirty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Disket Mono"/>
                </a:rPr>
                <a:t>el</a:t>
              </a:r>
              <a:r>
                <a:rPr lang="en-US" sz="2399" dirty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Disket Mono"/>
                </a:rPr>
                <a:t>juego</a:t>
              </a:r>
              <a:r>
                <a:rPr lang="en-US" sz="2399" dirty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Disket Mono"/>
                </a:rPr>
                <a:t>el</a:t>
              </a:r>
              <a:r>
                <a:rPr lang="en-US" sz="2399" dirty="0">
                  <a:solidFill>
                    <a:srgbClr val="FFFFFF"/>
                  </a:solidFill>
                  <a:latin typeface="Disket Mono"/>
                </a:rPr>
                <a:t> primer </a:t>
              </a:r>
              <a:r>
                <a:rPr lang="en-US" sz="2399" dirty="0" err="1">
                  <a:solidFill>
                    <a:srgbClr val="FFFFFF"/>
                  </a:solidFill>
                  <a:latin typeface="Disket Mono"/>
                </a:rPr>
                <a:t>jugador</a:t>
              </a:r>
              <a:r>
                <a:rPr lang="en-US" sz="2399" dirty="0">
                  <a:solidFill>
                    <a:srgbClr val="FFFFFF"/>
                  </a:solidFill>
                  <a:latin typeface="Disket Mono"/>
                </a:rPr>
                <a:t> que </a:t>
              </a:r>
              <a:r>
                <a:rPr lang="en-US" sz="2399" dirty="0" err="1">
                  <a:solidFill>
                    <a:srgbClr val="FFFFFF"/>
                  </a:solidFill>
                  <a:latin typeface="Disket Mono"/>
                </a:rPr>
                <a:t>llegue</a:t>
              </a:r>
              <a:r>
                <a:rPr lang="en-US" sz="2399" dirty="0">
                  <a:solidFill>
                    <a:srgbClr val="FFFFFF"/>
                  </a:solidFill>
                  <a:latin typeface="Disket Mono"/>
                </a:rPr>
                <a:t> a 3 puntos</a:t>
              </a:r>
            </a:p>
            <a:p>
              <a:pPr>
                <a:lnSpc>
                  <a:spcPts val="3359"/>
                </a:lnSpc>
              </a:pPr>
              <a:endParaRPr lang="en-US" sz="2399" dirty="0">
                <a:solidFill>
                  <a:srgbClr val="FFFFFF"/>
                </a:solidFill>
                <a:latin typeface="Disket Mono"/>
              </a:endParaRPr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1050460" y="2191889"/>
            <a:ext cx="5966012" cy="3579607"/>
            <a:chOff x="0" y="0"/>
            <a:chExt cx="6350000" cy="381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6"/>
              <a:stretch>
                <a:fillRect t="-8116" b="-8116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CB34A5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flipH="1">
            <a:off x="1751061" y="3809803"/>
            <a:ext cx="335928" cy="31332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6514932" y="719461"/>
            <a:ext cx="744368" cy="33124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4000181" y="719461"/>
            <a:ext cx="2193866" cy="36298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028700" y="668737"/>
            <a:ext cx="1082363" cy="464432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486381" y="588745"/>
            <a:ext cx="1211480" cy="624416"/>
            <a:chOff x="0" y="0"/>
            <a:chExt cx="1615307" cy="832555"/>
          </a:xfrm>
        </p:grpSpPr>
        <p:sp>
          <p:nvSpPr>
            <p:cNvPr id="15" name="TextBox 15"/>
            <p:cNvSpPr txBox="1"/>
            <p:nvPr/>
          </p:nvSpPr>
          <p:spPr>
            <a:xfrm>
              <a:off x="832555" y="18217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01</a:t>
              </a:r>
            </a:p>
          </p:txBody>
        </p: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p:blipFill>
          <p:spPr>
            <a:xfrm rot="2775787">
              <a:off x="121853" y="121853"/>
              <a:ext cx="588848" cy="588848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5443716" y="729709"/>
            <a:ext cx="862336" cy="327152"/>
            <a:chOff x="0" y="0"/>
            <a:chExt cx="1149782" cy="436203"/>
          </a:xfrm>
        </p:grpSpPr>
        <p:sp>
          <p:nvSpPr>
            <p:cNvPr id="18" name="TextBox 18"/>
            <p:cNvSpPr txBox="1"/>
            <p:nvPr/>
          </p:nvSpPr>
          <p:spPr>
            <a:xfrm>
              <a:off x="367030" y="-952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12</a:t>
              </a:r>
            </a:p>
          </p:txBody>
        </p: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>
              <a:fillRect/>
            </a:stretch>
          </p:blipFill>
          <p:spPr>
            <a:xfrm>
              <a:off x="0" y="20313"/>
              <a:ext cx="367030" cy="332329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4115755" y="703945"/>
            <a:ext cx="908861" cy="327152"/>
            <a:chOff x="0" y="0"/>
            <a:chExt cx="1211815" cy="436203"/>
          </a:xfrm>
        </p:grpSpPr>
        <p:sp>
          <p:nvSpPr>
            <p:cNvPr id="21" name="TextBox 21"/>
            <p:cNvSpPr txBox="1"/>
            <p:nvPr/>
          </p:nvSpPr>
          <p:spPr>
            <a:xfrm>
              <a:off x="429063" y="-952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07</a:t>
              </a:r>
            </a:p>
          </p:txBody>
        </p:sp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>
              <a:fillRect/>
            </a:stretch>
          </p:blipFill>
          <p:spPr>
            <a:xfrm>
              <a:off x="0" y="58413"/>
              <a:ext cx="429063" cy="332329"/>
            </a:xfrm>
            <a:prstGeom prst="rect">
              <a:avLst/>
            </a:prstGeom>
          </p:spPr>
        </p:pic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>
          <a:xfrm>
            <a:off x="16527434" y="5098352"/>
            <a:ext cx="978075" cy="934061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flipH="1">
            <a:off x="1737846" y="4320247"/>
            <a:ext cx="335928" cy="313329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flipH="1">
            <a:off x="1772326" y="4692053"/>
            <a:ext cx="335928" cy="313329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flipH="1">
            <a:off x="1772326" y="8130555"/>
            <a:ext cx="335928" cy="313329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flipH="1">
            <a:off x="1737846" y="9461598"/>
            <a:ext cx="335928" cy="313329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flipH="1">
            <a:off x="2279027" y="5098352"/>
            <a:ext cx="335928" cy="313329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flipH="1">
            <a:off x="2279027" y="5588875"/>
            <a:ext cx="335928" cy="313329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flipH="1">
            <a:off x="2279027" y="7263522"/>
            <a:ext cx="335928" cy="313329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027386" y="1917911"/>
            <a:ext cx="8632045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6999" b="1" dirty="0">
                <a:solidFill>
                  <a:srgbClr val="FF63D8"/>
                </a:solidFill>
                <a:latin typeface="Retro Gaming" panose="00000400000000000000" pitchFamily="2" charset="0"/>
              </a:rPr>
              <a:t>LA PROPUESTA</a:t>
            </a:r>
          </a:p>
        </p:txBody>
      </p:sp>
      <p:grpSp>
        <p:nvGrpSpPr>
          <p:cNvPr id="35" name="Grupo 34">
            <a:extLst>
              <a:ext uri="{FF2B5EF4-FFF2-40B4-BE49-F238E27FC236}">
                <a16:creationId xmlns:a16="http://schemas.microsoft.com/office/drawing/2014/main" id="{F0710D13-46DF-049B-4715-EC66E674E425}"/>
              </a:ext>
            </a:extLst>
          </p:cNvPr>
          <p:cNvGrpSpPr/>
          <p:nvPr/>
        </p:nvGrpSpPr>
        <p:grpSpPr>
          <a:xfrm>
            <a:off x="9380334" y="8432191"/>
            <a:ext cx="9239692" cy="758887"/>
            <a:chOff x="-2070353" y="8499413"/>
            <a:chExt cx="9239692" cy="758887"/>
          </a:xfrm>
        </p:grpSpPr>
        <p:grpSp>
          <p:nvGrpSpPr>
            <p:cNvPr id="36" name="Group 6">
              <a:extLst>
                <a:ext uri="{FF2B5EF4-FFF2-40B4-BE49-F238E27FC236}">
                  <a16:creationId xmlns:a16="http://schemas.microsoft.com/office/drawing/2014/main" id="{B2E95F42-B288-AC15-CFA2-1A8E1DF2D019}"/>
                </a:ext>
              </a:extLst>
            </p:cNvPr>
            <p:cNvGrpSpPr/>
            <p:nvPr/>
          </p:nvGrpSpPr>
          <p:grpSpPr>
            <a:xfrm>
              <a:off x="1023385" y="8499413"/>
              <a:ext cx="3057533" cy="758887"/>
              <a:chOff x="-1400" y="0"/>
              <a:chExt cx="805276" cy="199871"/>
            </a:xfrm>
          </p:grpSpPr>
          <p:sp>
            <p:nvSpPr>
              <p:cNvPr id="38" name="Freeform 7">
                <a:extLst>
                  <a:ext uri="{FF2B5EF4-FFF2-40B4-BE49-F238E27FC236}">
                    <a16:creationId xmlns:a16="http://schemas.microsoft.com/office/drawing/2014/main" id="{62B0F720-6FD0-8F2B-1FE5-F9AD73E00DB2}"/>
                  </a:ext>
                </a:extLst>
              </p:cNvPr>
              <p:cNvSpPr/>
              <p:nvPr/>
            </p:nvSpPr>
            <p:spPr>
              <a:xfrm>
                <a:off x="0" y="0"/>
                <a:ext cx="803876" cy="188984"/>
              </a:xfrm>
              <a:custGeom>
                <a:avLst/>
                <a:gdLst/>
                <a:ahLst/>
                <a:cxnLst/>
                <a:rect l="l" t="t" r="r" b="b"/>
                <a:pathLst>
                  <a:path w="803876" h="188984">
                    <a:moveTo>
                      <a:pt x="94492" y="0"/>
                    </a:moveTo>
                    <a:lnTo>
                      <a:pt x="709384" y="0"/>
                    </a:lnTo>
                    <a:cubicBezTo>
                      <a:pt x="734445" y="0"/>
                      <a:pt x="758479" y="9955"/>
                      <a:pt x="776200" y="27676"/>
                    </a:cubicBezTo>
                    <a:cubicBezTo>
                      <a:pt x="793921" y="45397"/>
                      <a:pt x="803876" y="69431"/>
                      <a:pt x="803876" y="94492"/>
                    </a:cubicBezTo>
                    <a:lnTo>
                      <a:pt x="803876" y="94492"/>
                    </a:lnTo>
                    <a:cubicBezTo>
                      <a:pt x="803876" y="146679"/>
                      <a:pt x="761571" y="188984"/>
                      <a:pt x="709384" y="188984"/>
                    </a:cubicBezTo>
                    <a:lnTo>
                      <a:pt x="94492" y="188984"/>
                    </a:lnTo>
                    <a:cubicBezTo>
                      <a:pt x="69431" y="188984"/>
                      <a:pt x="45397" y="179029"/>
                      <a:pt x="27676" y="161308"/>
                    </a:cubicBezTo>
                    <a:cubicBezTo>
                      <a:pt x="9955" y="143588"/>
                      <a:pt x="0" y="119553"/>
                      <a:pt x="0" y="94492"/>
                    </a:cubicBezTo>
                    <a:lnTo>
                      <a:pt x="0" y="94492"/>
                    </a:lnTo>
                    <a:cubicBezTo>
                      <a:pt x="0" y="69431"/>
                      <a:pt x="9955" y="45397"/>
                      <a:pt x="27676" y="27676"/>
                    </a:cubicBezTo>
                    <a:cubicBezTo>
                      <a:pt x="45397" y="9955"/>
                      <a:pt x="69431" y="0"/>
                      <a:pt x="94492" y="0"/>
                    </a:cubicBezTo>
                    <a:close/>
                  </a:path>
                </a:pathLst>
              </a:custGeom>
              <a:solidFill>
                <a:srgbClr val="21EF80"/>
              </a:solidFill>
            </p:spPr>
          </p:sp>
          <p:sp>
            <p:nvSpPr>
              <p:cNvPr id="39" name="TextBox 8">
                <a:extLst>
                  <a:ext uri="{FF2B5EF4-FFF2-40B4-BE49-F238E27FC236}">
                    <a16:creationId xmlns:a16="http://schemas.microsoft.com/office/drawing/2014/main" id="{BDAF6D38-829F-E0B9-CFD2-BB90BF6289A0}"/>
                  </a:ext>
                </a:extLst>
              </p:cNvPr>
              <p:cNvSpPr txBox="1"/>
              <p:nvPr/>
            </p:nvSpPr>
            <p:spPr>
              <a:xfrm>
                <a:off x="-1400" y="0"/>
                <a:ext cx="803876" cy="199871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 algn="ctr">
                  <a:lnSpc>
                    <a:spcPts val="1820"/>
                  </a:lnSpc>
                </a:pPr>
                <a:endParaRPr lang="en-US" sz="1300" dirty="0">
                  <a:solidFill>
                    <a:srgbClr val="000000"/>
                  </a:solidFill>
                  <a:latin typeface="Arcade Gamer Bold"/>
                </a:endParaRPr>
              </a:p>
            </p:txBody>
          </p:sp>
        </p:grp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A5240198-7527-1587-8B3A-619D81744941}"/>
                </a:ext>
              </a:extLst>
            </p:cNvPr>
            <p:cNvSpPr txBox="1"/>
            <p:nvPr/>
          </p:nvSpPr>
          <p:spPr>
            <a:xfrm>
              <a:off x="-2070353" y="8717273"/>
              <a:ext cx="9239692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820"/>
                </a:lnSpc>
              </a:pPr>
              <a:r>
                <a:rPr lang="en-US" sz="1600" dirty="0">
                  <a:solidFill>
                    <a:srgbClr val="000000"/>
                  </a:solidFill>
                  <a:latin typeface="Arcade Gamer"/>
                </a:rPr>
                <a:t>Back to </a:t>
              </a:r>
              <a:r>
                <a:rPr lang="en-US" sz="1600" dirty="0">
                  <a:solidFill>
                    <a:srgbClr val="000000"/>
                  </a:solidFill>
                  <a:latin typeface="Arcade Gamer Bold"/>
                </a:rPr>
                <a:t>temas Page</a:t>
              </a:r>
            </a:p>
          </p:txBody>
        </p:sp>
      </p:grpSp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128000" cy="155170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8128000" y="0"/>
              <a:ext cx="8128000" cy="155170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6256000" y="0"/>
              <a:ext cx="8128000" cy="1551709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002032" y="6114605"/>
            <a:ext cx="3590504" cy="359050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381398" y="8857429"/>
            <a:ext cx="2913900" cy="84768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5808423" y="8857429"/>
            <a:ext cx="2913900" cy="84768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814350" y="8857429"/>
            <a:ext cx="471618" cy="84768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7151826" y="716781"/>
            <a:ext cx="548836" cy="58727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6272125" y="756289"/>
            <a:ext cx="587276" cy="54776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9939918" y="697028"/>
            <a:ext cx="548836" cy="58727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10735167" y="716781"/>
            <a:ext cx="587276" cy="547769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337725" y="8857429"/>
            <a:ext cx="2913900" cy="84768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992632" y="8857429"/>
            <a:ext cx="2913900" cy="84768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8467052" y="736535"/>
            <a:ext cx="702268" cy="547769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14507255" y="697028"/>
            <a:ext cx="3052218" cy="717550"/>
            <a:chOff x="0" y="0"/>
            <a:chExt cx="803876" cy="18898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03876" cy="188984"/>
            </a:xfrm>
            <a:custGeom>
              <a:avLst/>
              <a:gdLst/>
              <a:ahLst/>
              <a:cxnLst/>
              <a:rect l="l" t="t" r="r" b="b"/>
              <a:pathLst>
                <a:path w="803876" h="188984">
                  <a:moveTo>
                    <a:pt x="94492" y="0"/>
                  </a:moveTo>
                  <a:lnTo>
                    <a:pt x="709384" y="0"/>
                  </a:lnTo>
                  <a:cubicBezTo>
                    <a:pt x="734445" y="0"/>
                    <a:pt x="758479" y="9955"/>
                    <a:pt x="776200" y="27676"/>
                  </a:cubicBezTo>
                  <a:cubicBezTo>
                    <a:pt x="793921" y="45397"/>
                    <a:pt x="803876" y="69431"/>
                    <a:pt x="803876" y="94492"/>
                  </a:cubicBezTo>
                  <a:lnTo>
                    <a:pt x="803876" y="94492"/>
                  </a:lnTo>
                  <a:cubicBezTo>
                    <a:pt x="803876" y="146679"/>
                    <a:pt x="761571" y="188984"/>
                    <a:pt x="709384" y="188984"/>
                  </a:cubicBezTo>
                  <a:lnTo>
                    <a:pt x="94492" y="188984"/>
                  </a:lnTo>
                  <a:cubicBezTo>
                    <a:pt x="69431" y="188984"/>
                    <a:pt x="45397" y="179029"/>
                    <a:pt x="27676" y="161308"/>
                  </a:cubicBezTo>
                  <a:cubicBezTo>
                    <a:pt x="9955" y="143588"/>
                    <a:pt x="0" y="119553"/>
                    <a:pt x="0" y="94492"/>
                  </a:cubicBezTo>
                  <a:lnTo>
                    <a:pt x="0" y="94492"/>
                  </a:lnTo>
                  <a:cubicBezTo>
                    <a:pt x="0" y="69431"/>
                    <a:pt x="9955" y="45397"/>
                    <a:pt x="27676" y="27676"/>
                  </a:cubicBezTo>
                  <a:cubicBezTo>
                    <a:pt x="45397" y="9955"/>
                    <a:pt x="69431" y="0"/>
                    <a:pt x="94492" y="0"/>
                  </a:cubicBezTo>
                  <a:close/>
                </a:path>
              </a:pathLst>
            </a:custGeom>
            <a:solidFill>
              <a:srgbClr val="21EF80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20"/>
                </a:lnSpc>
              </a:pPr>
              <a:r>
                <a:rPr lang="en-US" sz="1300" dirty="0">
                  <a:solidFill>
                    <a:srgbClr val="000000"/>
                  </a:solidFill>
                  <a:latin typeface="Arcade Gamer"/>
                </a:rPr>
                <a:t>Back to temas </a:t>
              </a:r>
              <a:r>
                <a:rPr lang="en-US" sz="1300" dirty="0">
                  <a:solidFill>
                    <a:srgbClr val="000000"/>
                  </a:solidFill>
                  <a:latin typeface="Arcade Gamer Bold"/>
                </a:rPr>
                <a:t>Page</a:t>
              </a:r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675294" y="697028"/>
            <a:ext cx="1738558" cy="71755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4"/>
          <a:srcRect/>
          <a:stretch>
            <a:fillRect/>
          </a:stretch>
        </p:blipFill>
        <p:spPr>
          <a:xfrm>
            <a:off x="4751254" y="6789831"/>
            <a:ext cx="971251" cy="1103694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5"/>
          <a:srcRect/>
          <a:stretch>
            <a:fillRect/>
          </a:stretch>
        </p:blipFill>
        <p:spPr>
          <a:xfrm>
            <a:off x="11868886" y="6773499"/>
            <a:ext cx="1003961" cy="1120026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2719050" y="2443961"/>
            <a:ext cx="12849901" cy="2496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8500" b="1" dirty="0">
                <a:solidFill>
                  <a:srgbClr val="FF63D8"/>
                </a:solidFill>
                <a:latin typeface="Retro Gaming" panose="00000400000000000000" pitchFamily="2" charset="0"/>
              </a:rPr>
              <a:t>MECÁNICA INNOVADORA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6"/>
          <a:srcRect/>
          <a:stretch>
            <a:fillRect/>
          </a:stretch>
        </p:blipFill>
        <p:spPr>
          <a:xfrm>
            <a:off x="2719050" y="2222014"/>
            <a:ext cx="517579" cy="539145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6"/>
          <a:srcRect/>
          <a:stretch>
            <a:fillRect/>
          </a:stretch>
        </p:blipFill>
        <p:spPr>
          <a:xfrm>
            <a:off x="15104488" y="2491586"/>
            <a:ext cx="517579" cy="539145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 r="80768"/>
          <a:stretch>
            <a:fillRect/>
          </a:stretch>
        </p:blipFill>
        <p:spPr>
          <a:xfrm>
            <a:off x="2098480" y="6789831"/>
            <a:ext cx="843782" cy="662098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 r="80768"/>
          <a:stretch>
            <a:fillRect/>
          </a:stretch>
        </p:blipFill>
        <p:spPr>
          <a:xfrm>
            <a:off x="1028700" y="4647198"/>
            <a:ext cx="843782" cy="662098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 r="80768"/>
          <a:stretch>
            <a:fillRect/>
          </a:stretch>
        </p:blipFill>
        <p:spPr>
          <a:xfrm>
            <a:off x="14682597" y="6773499"/>
            <a:ext cx="843782" cy="662098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 r="80768"/>
          <a:stretch>
            <a:fillRect/>
          </a:stretch>
        </p:blipFill>
        <p:spPr>
          <a:xfrm>
            <a:off x="16415518" y="4647198"/>
            <a:ext cx="843782" cy="662098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>
            <a:fillRect/>
          </a:stretch>
        </p:blipFill>
        <p:spPr>
          <a:xfrm>
            <a:off x="2298984" y="6844147"/>
            <a:ext cx="442773" cy="553467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>
            <a:fillRect/>
          </a:stretch>
        </p:blipFill>
        <p:spPr>
          <a:xfrm>
            <a:off x="14882622" y="6827814"/>
            <a:ext cx="442773" cy="553467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>
            <a:fillRect/>
          </a:stretch>
        </p:blipFill>
        <p:spPr>
          <a:xfrm>
            <a:off x="1229204" y="4701514"/>
            <a:ext cx="442773" cy="553467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>
            <a:fillRect/>
          </a:stretch>
        </p:blipFill>
        <p:spPr>
          <a:xfrm>
            <a:off x="16616700" y="4701514"/>
            <a:ext cx="442773" cy="553467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rcRect b="9173"/>
          <a:stretch>
            <a:fillRect/>
          </a:stretch>
        </p:blipFill>
        <p:spPr>
          <a:xfrm flipH="1">
            <a:off x="14621255" y="6205320"/>
            <a:ext cx="966466" cy="568179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rcRect b="4122"/>
          <a:stretch>
            <a:fillRect/>
          </a:stretch>
        </p:blipFill>
        <p:spPr>
          <a:xfrm>
            <a:off x="1028700" y="3684108"/>
            <a:ext cx="843782" cy="963090"/>
          </a:xfrm>
          <a:prstGeom prst="rect">
            <a:avLst/>
          </a:prstGeom>
        </p:spPr>
      </p:pic>
      <p:grpSp>
        <p:nvGrpSpPr>
          <p:cNvPr id="37" name="Grupo 36">
            <a:extLst>
              <a:ext uri="{FF2B5EF4-FFF2-40B4-BE49-F238E27FC236}">
                <a16:creationId xmlns:a16="http://schemas.microsoft.com/office/drawing/2014/main" id="{C5FC7BFE-0448-48C7-9F34-50B5F4C71C14}"/>
              </a:ext>
            </a:extLst>
          </p:cNvPr>
          <p:cNvGrpSpPr/>
          <p:nvPr/>
        </p:nvGrpSpPr>
        <p:grpSpPr>
          <a:xfrm>
            <a:off x="11413518" y="673044"/>
            <a:ext cx="9239692" cy="758887"/>
            <a:chOff x="-2070353" y="8499413"/>
            <a:chExt cx="9239692" cy="758887"/>
          </a:xfrm>
        </p:grpSpPr>
        <p:grpSp>
          <p:nvGrpSpPr>
            <p:cNvPr id="38" name="Group 6">
              <a:extLst>
                <a:ext uri="{FF2B5EF4-FFF2-40B4-BE49-F238E27FC236}">
                  <a16:creationId xmlns:a16="http://schemas.microsoft.com/office/drawing/2014/main" id="{21CFF703-990B-247A-19C5-7754749EA1AE}"/>
                </a:ext>
              </a:extLst>
            </p:cNvPr>
            <p:cNvGrpSpPr/>
            <p:nvPr/>
          </p:nvGrpSpPr>
          <p:grpSpPr>
            <a:xfrm>
              <a:off x="1023385" y="8499413"/>
              <a:ext cx="3057533" cy="758887"/>
              <a:chOff x="-1400" y="0"/>
              <a:chExt cx="805276" cy="199871"/>
            </a:xfrm>
          </p:grpSpPr>
          <p:sp>
            <p:nvSpPr>
              <p:cNvPr id="40" name="Freeform 7">
                <a:extLst>
                  <a:ext uri="{FF2B5EF4-FFF2-40B4-BE49-F238E27FC236}">
                    <a16:creationId xmlns:a16="http://schemas.microsoft.com/office/drawing/2014/main" id="{6B6A125B-6EF3-2FA0-61D0-5392E536D65C}"/>
                  </a:ext>
                </a:extLst>
              </p:cNvPr>
              <p:cNvSpPr/>
              <p:nvPr/>
            </p:nvSpPr>
            <p:spPr>
              <a:xfrm>
                <a:off x="0" y="0"/>
                <a:ext cx="803876" cy="188984"/>
              </a:xfrm>
              <a:custGeom>
                <a:avLst/>
                <a:gdLst/>
                <a:ahLst/>
                <a:cxnLst/>
                <a:rect l="l" t="t" r="r" b="b"/>
                <a:pathLst>
                  <a:path w="803876" h="188984">
                    <a:moveTo>
                      <a:pt x="94492" y="0"/>
                    </a:moveTo>
                    <a:lnTo>
                      <a:pt x="709384" y="0"/>
                    </a:lnTo>
                    <a:cubicBezTo>
                      <a:pt x="734445" y="0"/>
                      <a:pt x="758479" y="9955"/>
                      <a:pt x="776200" y="27676"/>
                    </a:cubicBezTo>
                    <a:cubicBezTo>
                      <a:pt x="793921" y="45397"/>
                      <a:pt x="803876" y="69431"/>
                      <a:pt x="803876" y="94492"/>
                    </a:cubicBezTo>
                    <a:lnTo>
                      <a:pt x="803876" y="94492"/>
                    </a:lnTo>
                    <a:cubicBezTo>
                      <a:pt x="803876" y="146679"/>
                      <a:pt x="761571" y="188984"/>
                      <a:pt x="709384" y="188984"/>
                    </a:cubicBezTo>
                    <a:lnTo>
                      <a:pt x="94492" y="188984"/>
                    </a:lnTo>
                    <a:cubicBezTo>
                      <a:pt x="69431" y="188984"/>
                      <a:pt x="45397" y="179029"/>
                      <a:pt x="27676" y="161308"/>
                    </a:cubicBezTo>
                    <a:cubicBezTo>
                      <a:pt x="9955" y="143588"/>
                      <a:pt x="0" y="119553"/>
                      <a:pt x="0" y="94492"/>
                    </a:cubicBezTo>
                    <a:lnTo>
                      <a:pt x="0" y="94492"/>
                    </a:lnTo>
                    <a:cubicBezTo>
                      <a:pt x="0" y="69431"/>
                      <a:pt x="9955" y="45397"/>
                      <a:pt x="27676" y="27676"/>
                    </a:cubicBezTo>
                    <a:cubicBezTo>
                      <a:pt x="45397" y="9955"/>
                      <a:pt x="69431" y="0"/>
                      <a:pt x="94492" y="0"/>
                    </a:cubicBezTo>
                    <a:close/>
                  </a:path>
                </a:pathLst>
              </a:custGeom>
              <a:solidFill>
                <a:srgbClr val="21EF80"/>
              </a:solidFill>
            </p:spPr>
          </p:sp>
          <p:sp>
            <p:nvSpPr>
              <p:cNvPr id="41" name="TextBox 8">
                <a:extLst>
                  <a:ext uri="{FF2B5EF4-FFF2-40B4-BE49-F238E27FC236}">
                    <a16:creationId xmlns:a16="http://schemas.microsoft.com/office/drawing/2014/main" id="{6543A63A-7AF7-D330-D97C-83EFD7D3530D}"/>
                  </a:ext>
                </a:extLst>
              </p:cNvPr>
              <p:cNvSpPr txBox="1"/>
              <p:nvPr/>
            </p:nvSpPr>
            <p:spPr>
              <a:xfrm>
                <a:off x="-1400" y="0"/>
                <a:ext cx="803876" cy="199871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 algn="ctr">
                  <a:lnSpc>
                    <a:spcPts val="1820"/>
                  </a:lnSpc>
                </a:pPr>
                <a:endParaRPr lang="en-US" sz="1300" dirty="0">
                  <a:solidFill>
                    <a:srgbClr val="000000"/>
                  </a:solidFill>
                  <a:latin typeface="Arcade Gamer Bold"/>
                </a:endParaRPr>
              </a:p>
            </p:txBody>
          </p:sp>
        </p:grp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6896E641-4C68-FA61-8A5A-2B1314F8EA3D}"/>
                </a:ext>
              </a:extLst>
            </p:cNvPr>
            <p:cNvSpPr txBox="1"/>
            <p:nvPr/>
          </p:nvSpPr>
          <p:spPr>
            <a:xfrm>
              <a:off x="-2070353" y="8717273"/>
              <a:ext cx="9239692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820"/>
                </a:lnSpc>
              </a:pPr>
              <a:r>
                <a:rPr lang="en-US" sz="1600" dirty="0">
                  <a:solidFill>
                    <a:srgbClr val="000000"/>
                  </a:solidFill>
                  <a:latin typeface="Arcade Gamer"/>
                </a:rPr>
                <a:t>Back to </a:t>
              </a:r>
              <a:r>
                <a:rPr lang="en-US" sz="1600" dirty="0">
                  <a:solidFill>
                    <a:srgbClr val="000000"/>
                  </a:solidFill>
                  <a:latin typeface="Arcade Gamer Bold"/>
                </a:rPr>
                <a:t>temas Page</a:t>
              </a:r>
            </a:p>
          </p:txBody>
        </p:sp>
      </p:grpSp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85970" y="2934751"/>
            <a:ext cx="18473970" cy="103916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807632" y="1949135"/>
            <a:ext cx="6451668" cy="10752781"/>
          </a:xfrm>
          <a:prstGeom prst="rect">
            <a:avLst/>
          </a:prstGeom>
        </p:spPr>
      </p:pic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1050460" y="2191889"/>
            <a:ext cx="5966012" cy="3579607"/>
            <a:chOff x="0" y="0"/>
            <a:chExt cx="6350000" cy="381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6"/>
              <a:stretch>
                <a:fillRect t="-8116" b="-8116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CB34A5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6514932" y="719461"/>
            <a:ext cx="744368" cy="33124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000181" y="719461"/>
            <a:ext cx="2193866" cy="36298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28700" y="668737"/>
            <a:ext cx="1082363" cy="464432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486381" y="588745"/>
            <a:ext cx="1211480" cy="624416"/>
            <a:chOff x="0" y="0"/>
            <a:chExt cx="1615307" cy="832555"/>
          </a:xfrm>
        </p:grpSpPr>
        <p:sp>
          <p:nvSpPr>
            <p:cNvPr id="15" name="TextBox 15"/>
            <p:cNvSpPr txBox="1"/>
            <p:nvPr/>
          </p:nvSpPr>
          <p:spPr>
            <a:xfrm>
              <a:off x="832555" y="18217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 dirty="0">
                  <a:solidFill>
                    <a:srgbClr val="FFFFFF"/>
                  </a:solidFill>
                  <a:latin typeface="Arcade Gamer"/>
                </a:rPr>
                <a:t>01</a:t>
              </a:r>
            </a:p>
          </p:txBody>
        </p: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 rot="2775787">
              <a:off x="121853" y="121853"/>
              <a:ext cx="588848" cy="588848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5443716" y="729709"/>
            <a:ext cx="862336" cy="327152"/>
            <a:chOff x="0" y="0"/>
            <a:chExt cx="1149782" cy="436203"/>
          </a:xfrm>
        </p:grpSpPr>
        <p:sp>
          <p:nvSpPr>
            <p:cNvPr id="18" name="TextBox 18"/>
            <p:cNvSpPr txBox="1"/>
            <p:nvPr/>
          </p:nvSpPr>
          <p:spPr>
            <a:xfrm>
              <a:off x="367030" y="-952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 dirty="0">
                  <a:solidFill>
                    <a:srgbClr val="FFFFFF"/>
                  </a:solidFill>
                  <a:latin typeface="Arcade Gamer"/>
                </a:rPr>
                <a:t>12</a:t>
              </a:r>
            </a:p>
          </p:txBody>
        </p: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p:blipFill>
          <p:spPr>
            <a:xfrm>
              <a:off x="0" y="20313"/>
              <a:ext cx="367030" cy="332329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4115755" y="703945"/>
            <a:ext cx="908861" cy="327152"/>
            <a:chOff x="0" y="0"/>
            <a:chExt cx="1211815" cy="436203"/>
          </a:xfrm>
        </p:grpSpPr>
        <p:sp>
          <p:nvSpPr>
            <p:cNvPr id="21" name="TextBox 21"/>
            <p:cNvSpPr txBox="1"/>
            <p:nvPr/>
          </p:nvSpPr>
          <p:spPr>
            <a:xfrm>
              <a:off x="429063" y="-952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 dirty="0">
                  <a:solidFill>
                    <a:srgbClr val="FFFFFF"/>
                  </a:solidFill>
                  <a:latin typeface="Arcade Gamer"/>
                </a:rPr>
                <a:t>07</a:t>
              </a:r>
            </a:p>
          </p:txBody>
        </p:sp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>
              <a:fillRect/>
            </a:stretch>
          </p:blipFill>
          <p:spPr>
            <a:xfrm>
              <a:off x="0" y="58413"/>
              <a:ext cx="429063" cy="332329"/>
            </a:xfrm>
            <a:prstGeom prst="rect">
              <a:avLst/>
            </a:prstGeom>
          </p:spPr>
        </p:pic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16527434" y="5098352"/>
            <a:ext cx="978075" cy="934061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957140" y="1530678"/>
            <a:ext cx="8632045" cy="2071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6999" b="1" dirty="0">
                <a:solidFill>
                  <a:srgbClr val="FF63D8"/>
                </a:solidFill>
                <a:latin typeface="Retro Gaming" panose="00000400000000000000" pitchFamily="2" charset="0"/>
              </a:rPr>
              <a:t>¿QUÉ HAY DE NUEVO?</a:t>
            </a:r>
          </a:p>
        </p:txBody>
      </p:sp>
      <p:grpSp>
        <p:nvGrpSpPr>
          <p:cNvPr id="35" name="Grupo 34">
            <a:extLst>
              <a:ext uri="{FF2B5EF4-FFF2-40B4-BE49-F238E27FC236}">
                <a16:creationId xmlns:a16="http://schemas.microsoft.com/office/drawing/2014/main" id="{9046363C-2F1A-DD12-6671-A38F73FFE96F}"/>
              </a:ext>
            </a:extLst>
          </p:cNvPr>
          <p:cNvGrpSpPr/>
          <p:nvPr/>
        </p:nvGrpSpPr>
        <p:grpSpPr>
          <a:xfrm>
            <a:off x="9413620" y="8398000"/>
            <a:ext cx="9239692" cy="758887"/>
            <a:chOff x="-2070353" y="8499413"/>
            <a:chExt cx="9239692" cy="758887"/>
          </a:xfrm>
        </p:grpSpPr>
        <p:grpSp>
          <p:nvGrpSpPr>
            <p:cNvPr id="36" name="Group 6">
              <a:extLst>
                <a:ext uri="{FF2B5EF4-FFF2-40B4-BE49-F238E27FC236}">
                  <a16:creationId xmlns:a16="http://schemas.microsoft.com/office/drawing/2014/main" id="{6C2BFE7D-1155-5531-7871-EA7146FBC1AE}"/>
                </a:ext>
              </a:extLst>
            </p:cNvPr>
            <p:cNvGrpSpPr/>
            <p:nvPr/>
          </p:nvGrpSpPr>
          <p:grpSpPr>
            <a:xfrm>
              <a:off x="1023385" y="8499413"/>
              <a:ext cx="3057533" cy="758887"/>
              <a:chOff x="-1400" y="0"/>
              <a:chExt cx="805276" cy="199871"/>
            </a:xfrm>
          </p:grpSpPr>
          <p:sp>
            <p:nvSpPr>
              <p:cNvPr id="38" name="Freeform 7">
                <a:extLst>
                  <a:ext uri="{FF2B5EF4-FFF2-40B4-BE49-F238E27FC236}">
                    <a16:creationId xmlns:a16="http://schemas.microsoft.com/office/drawing/2014/main" id="{2D83E682-723E-0556-1BCD-6657E71850FB}"/>
                  </a:ext>
                </a:extLst>
              </p:cNvPr>
              <p:cNvSpPr/>
              <p:nvPr/>
            </p:nvSpPr>
            <p:spPr>
              <a:xfrm>
                <a:off x="0" y="0"/>
                <a:ext cx="803876" cy="188984"/>
              </a:xfrm>
              <a:custGeom>
                <a:avLst/>
                <a:gdLst/>
                <a:ahLst/>
                <a:cxnLst/>
                <a:rect l="l" t="t" r="r" b="b"/>
                <a:pathLst>
                  <a:path w="803876" h="188984">
                    <a:moveTo>
                      <a:pt x="94492" y="0"/>
                    </a:moveTo>
                    <a:lnTo>
                      <a:pt x="709384" y="0"/>
                    </a:lnTo>
                    <a:cubicBezTo>
                      <a:pt x="734445" y="0"/>
                      <a:pt x="758479" y="9955"/>
                      <a:pt x="776200" y="27676"/>
                    </a:cubicBezTo>
                    <a:cubicBezTo>
                      <a:pt x="793921" y="45397"/>
                      <a:pt x="803876" y="69431"/>
                      <a:pt x="803876" y="94492"/>
                    </a:cubicBezTo>
                    <a:lnTo>
                      <a:pt x="803876" y="94492"/>
                    </a:lnTo>
                    <a:cubicBezTo>
                      <a:pt x="803876" y="146679"/>
                      <a:pt x="761571" y="188984"/>
                      <a:pt x="709384" y="188984"/>
                    </a:cubicBezTo>
                    <a:lnTo>
                      <a:pt x="94492" y="188984"/>
                    </a:lnTo>
                    <a:cubicBezTo>
                      <a:pt x="69431" y="188984"/>
                      <a:pt x="45397" y="179029"/>
                      <a:pt x="27676" y="161308"/>
                    </a:cubicBezTo>
                    <a:cubicBezTo>
                      <a:pt x="9955" y="143588"/>
                      <a:pt x="0" y="119553"/>
                      <a:pt x="0" y="94492"/>
                    </a:cubicBezTo>
                    <a:lnTo>
                      <a:pt x="0" y="94492"/>
                    </a:lnTo>
                    <a:cubicBezTo>
                      <a:pt x="0" y="69431"/>
                      <a:pt x="9955" y="45397"/>
                      <a:pt x="27676" y="27676"/>
                    </a:cubicBezTo>
                    <a:cubicBezTo>
                      <a:pt x="45397" y="9955"/>
                      <a:pt x="69431" y="0"/>
                      <a:pt x="94492" y="0"/>
                    </a:cubicBezTo>
                    <a:close/>
                  </a:path>
                </a:pathLst>
              </a:custGeom>
              <a:solidFill>
                <a:srgbClr val="21EF80"/>
              </a:solidFill>
            </p:spPr>
          </p:sp>
          <p:sp>
            <p:nvSpPr>
              <p:cNvPr id="39" name="TextBox 8">
                <a:extLst>
                  <a:ext uri="{FF2B5EF4-FFF2-40B4-BE49-F238E27FC236}">
                    <a16:creationId xmlns:a16="http://schemas.microsoft.com/office/drawing/2014/main" id="{6D3AB31A-FF57-04B1-3C2D-B6E0A3097AC4}"/>
                  </a:ext>
                </a:extLst>
              </p:cNvPr>
              <p:cNvSpPr txBox="1"/>
              <p:nvPr/>
            </p:nvSpPr>
            <p:spPr>
              <a:xfrm>
                <a:off x="-1400" y="0"/>
                <a:ext cx="803876" cy="199871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 algn="ctr">
                  <a:lnSpc>
                    <a:spcPts val="1820"/>
                  </a:lnSpc>
                </a:pPr>
                <a:endParaRPr lang="en-US" sz="1300" dirty="0">
                  <a:solidFill>
                    <a:srgbClr val="000000"/>
                  </a:solidFill>
                  <a:latin typeface="Arcade Gamer Bold"/>
                </a:endParaRPr>
              </a:p>
            </p:txBody>
          </p:sp>
        </p:grp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B72FA95C-2335-FD1E-AE86-D3DFE8B7F820}"/>
                </a:ext>
              </a:extLst>
            </p:cNvPr>
            <p:cNvSpPr txBox="1"/>
            <p:nvPr/>
          </p:nvSpPr>
          <p:spPr>
            <a:xfrm>
              <a:off x="-2070353" y="8717273"/>
              <a:ext cx="9239692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820"/>
                </a:lnSpc>
              </a:pPr>
              <a:r>
                <a:rPr lang="en-US" sz="1600" dirty="0">
                  <a:solidFill>
                    <a:srgbClr val="000000"/>
                  </a:solidFill>
                  <a:latin typeface="Arcade Gamer"/>
                </a:rPr>
                <a:t>Back to </a:t>
              </a:r>
              <a:r>
                <a:rPr lang="en-US" sz="1600" dirty="0">
                  <a:solidFill>
                    <a:srgbClr val="000000"/>
                  </a:solidFill>
                  <a:latin typeface="Arcade Gamer Bold"/>
                </a:rPr>
                <a:t>temas Page</a:t>
              </a:r>
            </a:p>
          </p:txBody>
        </p:sp>
      </p:grpSp>
      <p:grpSp>
        <p:nvGrpSpPr>
          <p:cNvPr id="40" name="Group 4">
            <a:extLst>
              <a:ext uri="{FF2B5EF4-FFF2-40B4-BE49-F238E27FC236}">
                <a16:creationId xmlns:a16="http://schemas.microsoft.com/office/drawing/2014/main" id="{E2ADD958-22FB-514F-2CCC-D2578005D100}"/>
              </a:ext>
            </a:extLst>
          </p:cNvPr>
          <p:cNvGrpSpPr/>
          <p:nvPr/>
        </p:nvGrpSpPr>
        <p:grpSpPr>
          <a:xfrm>
            <a:off x="1065986" y="3780496"/>
            <a:ext cx="8581471" cy="10752781"/>
            <a:chOff x="-6927" y="-69106"/>
            <a:chExt cx="2260140" cy="2954838"/>
          </a:xfrm>
        </p:grpSpPr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94A06B06-6976-67F1-429A-5730F23D1F03}"/>
                </a:ext>
              </a:extLst>
            </p:cNvPr>
            <p:cNvSpPr/>
            <p:nvPr/>
          </p:nvSpPr>
          <p:spPr>
            <a:xfrm>
              <a:off x="-1400" y="-69106"/>
              <a:ext cx="2254613" cy="2954838"/>
            </a:xfrm>
            <a:prstGeom prst="roundRect">
              <a:avLst/>
            </a:prstGeom>
            <a:solidFill>
              <a:srgbClr val="000000"/>
            </a:solidFill>
            <a:ln w="12700">
              <a:noFill/>
            </a:ln>
          </p:spPr>
          <p:txBody>
            <a:bodyPr/>
            <a:lstStyle/>
            <a:p>
              <a:endParaRPr lang="es-CL" dirty="0"/>
            </a:p>
          </p:txBody>
        </p:sp>
        <p:sp>
          <p:nvSpPr>
            <p:cNvPr id="42" name="TextBox 6">
              <a:extLst>
                <a:ext uri="{FF2B5EF4-FFF2-40B4-BE49-F238E27FC236}">
                  <a16:creationId xmlns:a16="http://schemas.microsoft.com/office/drawing/2014/main" id="{CF6B79B4-8FB4-0E67-3B96-5C60531B4255}"/>
                </a:ext>
              </a:extLst>
            </p:cNvPr>
            <p:cNvSpPr txBox="1"/>
            <p:nvPr/>
          </p:nvSpPr>
          <p:spPr>
            <a:xfrm>
              <a:off x="-6927" y="-66539"/>
              <a:ext cx="2254613" cy="2952271"/>
            </a:xfrm>
            <a:prstGeom prst="roundRect">
              <a:avLst/>
            </a:prstGeom>
            <a:ln w="12700">
              <a:solidFill>
                <a:srgbClr val="21EF80"/>
              </a:solidFill>
            </a:ln>
          </p:spPr>
          <p:txBody>
            <a:bodyPr lIns="254000" tIns="254000" rIns="254000" bIns="254000" rtlCol="0" anchor="t"/>
            <a:lstStyle/>
            <a:p>
              <a:pPr marL="521208" indent="-256032" algn="l" rtl="0" eaLnBrk="1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Pts val="2400"/>
                <a:buFont typeface="Arial" panose="020B0604020202020204" pitchFamily="34" charset="0"/>
                <a:buChar char="•"/>
              </a:pPr>
              <a:r>
                <a:rPr lang="en-US" sz="2400" kern="1200" dirty="0">
                  <a:solidFill>
                    <a:srgbClr val="FFFFFF"/>
                  </a:solidFill>
                  <a:effectLst/>
                  <a:latin typeface="Disket Mono" panose="020B0604020202020204" charset="0"/>
                  <a:ea typeface="+mn-ea"/>
                  <a:cs typeface="+mn-cs"/>
                </a:rPr>
                <a:t>para </a:t>
              </a:r>
              <a:r>
                <a:rPr lang="es-CL" sz="2400" kern="1200" dirty="0">
                  <a:solidFill>
                    <a:srgbClr val="FFFFFF"/>
                  </a:solidFill>
                  <a:effectLst/>
                  <a:latin typeface="Disket Mono" panose="020B0604020202020204" charset="0"/>
                  <a:ea typeface="+mn-ea"/>
                  <a:cs typeface="+mn-cs"/>
                </a:rPr>
                <a:t>ganar</a:t>
              </a:r>
              <a:r>
                <a:rPr lang="en-US" sz="2400" kern="1200" dirty="0">
                  <a:solidFill>
                    <a:srgbClr val="FFFFFF"/>
                  </a:solidFill>
                  <a:effectLst/>
                  <a:latin typeface="Disket Mono" panose="020B0604020202020204" charset="0"/>
                  <a:ea typeface="+mn-ea"/>
                  <a:cs typeface="+mn-cs"/>
                </a:rPr>
                <a:t> </a:t>
              </a:r>
              <a:r>
                <a:rPr lang="es-CL" sz="2400" kern="1200" dirty="0">
                  <a:solidFill>
                    <a:srgbClr val="FFFFFF"/>
                  </a:solidFill>
                  <a:effectLst/>
                  <a:latin typeface="Disket Mono" panose="020B0604020202020204" charset="0"/>
                  <a:ea typeface="+mn-ea"/>
                  <a:cs typeface="+mn-cs"/>
                </a:rPr>
                <a:t>el</a:t>
              </a:r>
              <a:r>
                <a:rPr lang="en-US" sz="2400" kern="1200" dirty="0">
                  <a:solidFill>
                    <a:srgbClr val="FFFFFF"/>
                  </a:solidFill>
                  <a:effectLst/>
                  <a:latin typeface="Disket Mono" panose="020B0604020202020204" charset="0"/>
                  <a:ea typeface="+mn-ea"/>
                  <a:cs typeface="+mn-cs"/>
                </a:rPr>
                <a:t>  </a:t>
              </a:r>
              <a:r>
                <a:rPr lang="es-CL" sz="2400" kern="1200" dirty="0">
                  <a:solidFill>
                    <a:srgbClr val="FFFFFF"/>
                  </a:solidFill>
                  <a:effectLst/>
                  <a:latin typeface="Disket Mono" panose="020B0604020202020204" charset="0"/>
                  <a:ea typeface="+mn-ea"/>
                  <a:cs typeface="+mn-cs"/>
                </a:rPr>
                <a:t>juego</a:t>
              </a:r>
              <a:r>
                <a:rPr lang="en-US" sz="2400" kern="1200" dirty="0">
                  <a:solidFill>
                    <a:srgbClr val="FFFFFF"/>
                  </a:solidFill>
                  <a:effectLst/>
                  <a:latin typeface="Disket Mono" panose="020B0604020202020204" charset="0"/>
                  <a:ea typeface="+mn-ea"/>
                  <a:cs typeface="+mn-cs"/>
                </a:rPr>
                <a:t> </a:t>
              </a:r>
              <a:r>
                <a:rPr lang="en-US" sz="2400" kern="1200" dirty="0" err="1">
                  <a:solidFill>
                    <a:srgbClr val="FFFFFF"/>
                  </a:solidFill>
                  <a:effectLst/>
                  <a:latin typeface="Disket Mono" panose="020B0604020202020204" charset="0"/>
                  <a:ea typeface="+mn-ea"/>
                  <a:cs typeface="+mn-cs"/>
                </a:rPr>
                <a:t>deberá</a:t>
              </a:r>
              <a:r>
                <a:rPr lang="en-US" sz="2400" kern="1200" dirty="0">
                  <a:solidFill>
                    <a:srgbClr val="FFFFFF"/>
                  </a:solidFill>
                  <a:effectLst/>
                  <a:latin typeface="Disket Mono" panose="020B0604020202020204" charset="0"/>
                  <a:ea typeface="+mn-ea"/>
                  <a:cs typeface="+mn-cs"/>
                </a:rPr>
                <a:t> </a:t>
              </a:r>
              <a:r>
                <a:rPr lang="en-US" sz="2400" kern="1200" dirty="0" err="1">
                  <a:solidFill>
                    <a:srgbClr val="FFFFFF"/>
                  </a:solidFill>
                  <a:effectLst/>
                  <a:latin typeface="Disket Mono" panose="020B0604020202020204" charset="0"/>
                  <a:ea typeface="+mn-ea"/>
                  <a:cs typeface="+mn-cs"/>
                </a:rPr>
                <a:t>estar</a:t>
              </a:r>
              <a:r>
                <a:rPr lang="en-US" sz="2400" kern="1200" dirty="0">
                  <a:solidFill>
                    <a:srgbClr val="FFFFFF"/>
                  </a:solidFill>
                  <a:effectLst/>
                  <a:latin typeface="Disket Mono" panose="020B0604020202020204" charset="0"/>
                  <a:ea typeface="+mn-ea"/>
                  <a:cs typeface="+mn-cs"/>
                </a:rPr>
                <a:t> </a:t>
              </a:r>
              <a:r>
                <a:rPr lang="en-US" sz="2400" kern="1200" dirty="0" err="1">
                  <a:solidFill>
                    <a:srgbClr val="FFFFFF"/>
                  </a:solidFill>
                  <a:effectLst/>
                  <a:latin typeface="Disket Mono" panose="020B0604020202020204" charset="0"/>
                  <a:ea typeface="+mn-ea"/>
                  <a:cs typeface="+mn-cs"/>
                </a:rPr>
                <a:t>atento</a:t>
              </a:r>
              <a:r>
                <a:rPr lang="en-US" sz="2400" kern="1200" dirty="0">
                  <a:solidFill>
                    <a:srgbClr val="FFFFFF"/>
                  </a:solidFill>
                  <a:effectLst/>
                  <a:latin typeface="Disket Mono" panose="020B0604020202020204" charset="0"/>
                  <a:ea typeface="+mn-ea"/>
                  <a:cs typeface="+mn-cs"/>
                </a:rPr>
                <a:t> al </a:t>
              </a:r>
              <a:r>
                <a:rPr lang="en-US" sz="2400" kern="1200" dirty="0" err="1">
                  <a:solidFill>
                    <a:srgbClr val="FFFFFF"/>
                  </a:solidFill>
                  <a:effectLst/>
                  <a:latin typeface="Disket Mono" panose="020B0604020202020204" charset="0"/>
                  <a:ea typeface="+mn-ea"/>
                  <a:cs typeface="+mn-cs"/>
                </a:rPr>
                <a:t>mapa</a:t>
              </a:r>
              <a:r>
                <a:rPr lang="en-US" sz="2400" kern="1200" dirty="0">
                  <a:solidFill>
                    <a:srgbClr val="FFFFFF"/>
                  </a:solidFill>
                  <a:effectLst/>
                  <a:latin typeface="Disket Mono" panose="020B0604020202020204" charset="0"/>
                  <a:ea typeface="+mn-ea"/>
                  <a:cs typeface="+mn-cs"/>
                </a:rPr>
                <a:t> y    </a:t>
              </a:r>
              <a:r>
                <a:rPr lang="en-US" sz="2400" kern="1200" dirty="0" err="1">
                  <a:solidFill>
                    <a:srgbClr val="FFFFFF"/>
                  </a:solidFill>
                  <a:effectLst/>
                  <a:latin typeface="Disket Mono" panose="020B0604020202020204" charset="0"/>
                  <a:ea typeface="+mn-ea"/>
                  <a:cs typeface="+mn-cs"/>
                </a:rPr>
                <a:t>usarlo</a:t>
              </a:r>
              <a:r>
                <a:rPr lang="en-US" sz="2400" kern="1200" dirty="0">
                  <a:solidFill>
                    <a:srgbClr val="FFFFFF"/>
                  </a:solidFill>
                  <a:effectLst/>
                  <a:latin typeface="Disket Mono" panose="020B0604020202020204" charset="0"/>
                  <a:ea typeface="+mn-ea"/>
                  <a:cs typeface="+mn-cs"/>
                </a:rPr>
                <a:t> a </a:t>
              </a:r>
              <a:r>
                <a:rPr lang="en-US" sz="2400" kern="1200" dirty="0" err="1">
                  <a:solidFill>
                    <a:srgbClr val="FFFFFF"/>
                  </a:solidFill>
                  <a:effectLst/>
                  <a:latin typeface="Disket Mono" panose="020B0604020202020204" charset="0"/>
                  <a:ea typeface="+mn-ea"/>
                  <a:cs typeface="+mn-cs"/>
                </a:rPr>
                <a:t>su</a:t>
              </a:r>
              <a:r>
                <a:rPr lang="en-US" sz="2400" kern="1200" dirty="0">
                  <a:solidFill>
                    <a:srgbClr val="FFFFFF"/>
                  </a:solidFill>
                  <a:effectLst/>
                  <a:latin typeface="Disket Mono" panose="020B0604020202020204" charset="0"/>
                  <a:ea typeface="+mn-ea"/>
                  <a:cs typeface="+mn-cs"/>
                </a:rPr>
                <a:t> favor para </a:t>
              </a:r>
              <a:r>
                <a:rPr lang="en-US" sz="2400" kern="1200" dirty="0" err="1">
                  <a:solidFill>
                    <a:srgbClr val="FFFFFF"/>
                  </a:solidFill>
                  <a:effectLst/>
                  <a:latin typeface="Disket Mono" panose="020B0604020202020204" charset="0"/>
                  <a:ea typeface="+mn-ea"/>
                  <a:cs typeface="+mn-cs"/>
                </a:rPr>
                <a:t>eliminar</a:t>
              </a:r>
              <a:r>
                <a:rPr lang="en-US" sz="2400" kern="1200" dirty="0">
                  <a:solidFill>
                    <a:srgbClr val="FFFFFF"/>
                  </a:solidFill>
                  <a:effectLst/>
                  <a:latin typeface="Disket Mono" panose="020B0604020202020204" charset="0"/>
                  <a:ea typeface="+mn-ea"/>
                  <a:cs typeface="+mn-cs"/>
                </a:rPr>
                <a:t> a </a:t>
              </a:r>
              <a:r>
                <a:rPr lang="en-US" sz="2400" kern="1200" dirty="0" err="1">
                  <a:solidFill>
                    <a:srgbClr val="FFFFFF"/>
                  </a:solidFill>
                  <a:effectLst/>
                  <a:latin typeface="Disket Mono" panose="020B0604020202020204" charset="0"/>
                  <a:ea typeface="+mn-ea"/>
                  <a:cs typeface="+mn-cs"/>
                </a:rPr>
                <a:t>los</a:t>
              </a:r>
              <a:r>
                <a:rPr lang="en-US" sz="2400" kern="1200" dirty="0">
                  <a:solidFill>
                    <a:srgbClr val="FFFFFF"/>
                  </a:solidFill>
                  <a:effectLst/>
                  <a:latin typeface="Disket Mono" panose="020B0604020202020204" charset="0"/>
                  <a:ea typeface="+mn-ea"/>
                  <a:cs typeface="+mn-cs"/>
                </a:rPr>
                <a:t> </a:t>
              </a:r>
              <a:r>
                <a:rPr lang="en-US" sz="2400" kern="1200" dirty="0" err="1">
                  <a:solidFill>
                    <a:srgbClr val="FFFFFF"/>
                  </a:solidFill>
                  <a:effectLst/>
                  <a:latin typeface="Disket Mono" panose="020B0604020202020204" charset="0"/>
                  <a:ea typeface="+mn-ea"/>
                  <a:cs typeface="+mn-cs"/>
                </a:rPr>
                <a:t>jugadores</a:t>
              </a:r>
              <a:r>
                <a:rPr lang="en-US" sz="2400" kern="1200" dirty="0">
                  <a:solidFill>
                    <a:srgbClr val="FFFFFF"/>
                  </a:solidFill>
                  <a:effectLst/>
                  <a:latin typeface="Disket Mono" panose="020B0604020202020204" charset="0"/>
                  <a:ea typeface="+mn-ea"/>
                  <a:cs typeface="+mn-cs"/>
                </a:rPr>
                <a:t> y </a:t>
              </a:r>
              <a:r>
                <a:rPr lang="en-US" sz="2400" kern="1200" dirty="0" err="1">
                  <a:solidFill>
                    <a:srgbClr val="FFFFFF"/>
                  </a:solidFill>
                  <a:effectLst/>
                  <a:latin typeface="Disket Mono" panose="020B0604020202020204" charset="0"/>
                  <a:ea typeface="+mn-ea"/>
                  <a:cs typeface="+mn-cs"/>
                </a:rPr>
                <a:t>evitar</a:t>
              </a:r>
              <a:r>
                <a:rPr lang="en-US" sz="2400" kern="1200" dirty="0">
                  <a:solidFill>
                    <a:srgbClr val="FFFFFF"/>
                  </a:solidFill>
                  <a:effectLst/>
                  <a:latin typeface="Disket Mono" panose="020B0604020202020204" charset="0"/>
                  <a:ea typeface="+mn-ea"/>
                  <a:cs typeface="+mn-cs"/>
                </a:rPr>
                <a:t> ser </a:t>
              </a:r>
              <a:r>
                <a:rPr lang="en-US" sz="2400" kern="1200" dirty="0" err="1">
                  <a:solidFill>
                    <a:srgbClr val="FFFFFF"/>
                  </a:solidFill>
                  <a:effectLst/>
                  <a:latin typeface="Disket Mono" panose="020B0604020202020204" charset="0"/>
                  <a:ea typeface="+mn-ea"/>
                  <a:cs typeface="+mn-cs"/>
                </a:rPr>
                <a:t>lanzado</a:t>
              </a:r>
              <a:endParaRPr lang="en-US" sz="2400" kern="1200" dirty="0">
                <a:solidFill>
                  <a:srgbClr val="FFFFFF"/>
                </a:solidFill>
                <a:effectLst/>
                <a:latin typeface="Disket Mono" panose="020B0604020202020204" charset="0"/>
                <a:ea typeface="+mn-ea"/>
                <a:cs typeface="+mn-cs"/>
              </a:endParaRPr>
            </a:p>
            <a:p>
              <a:pPr marL="265176" algn="l" rtl="0" eaLnBrk="1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Pts val="2400"/>
              </a:pPr>
              <a:endParaRPr lang="en-US" sz="2400" kern="1200" dirty="0">
                <a:solidFill>
                  <a:srgbClr val="FFFFFF"/>
                </a:solidFill>
                <a:effectLst/>
                <a:latin typeface="Disket Mono" panose="020B0604020202020204" charset="0"/>
                <a:ea typeface="+mn-ea"/>
                <a:cs typeface="+mn-cs"/>
              </a:endParaRPr>
            </a:p>
            <a:p>
              <a:pPr marL="521208" indent="-256032" algn="l" rtl="0" eaLnBrk="1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Pts val="2400"/>
                <a:buFont typeface="Arial" panose="020B0604020202020204" pitchFamily="34" charset="0"/>
                <a:buChar char="•"/>
              </a:pPr>
              <a:r>
                <a:rPr lang="en-US" sz="2400" kern="1200" dirty="0">
                  <a:solidFill>
                    <a:srgbClr val="FFFFFF"/>
                  </a:solidFill>
                  <a:effectLst/>
                  <a:latin typeface="Disket Mono" panose="020B0604020202020204" charset="0"/>
                  <a:ea typeface="+mn-ea"/>
                  <a:cs typeface="+mn-cs"/>
                </a:rPr>
                <a:t>no </a:t>
              </a:r>
              <a:r>
                <a:rPr lang="en-US" sz="2400" kern="1200" dirty="0" err="1">
                  <a:solidFill>
                    <a:srgbClr val="FFFFFF"/>
                  </a:solidFill>
                  <a:effectLst/>
                  <a:latin typeface="Disket Mono" panose="020B0604020202020204" charset="0"/>
                  <a:ea typeface="+mn-ea"/>
                  <a:cs typeface="+mn-cs"/>
                </a:rPr>
                <a:t>enfocarse</a:t>
              </a:r>
              <a:r>
                <a:rPr lang="en-US" sz="2400" kern="1200" dirty="0">
                  <a:solidFill>
                    <a:srgbClr val="FFFFFF"/>
                  </a:solidFill>
                  <a:effectLst/>
                  <a:latin typeface="Disket Mono" panose="020B0604020202020204" charset="0"/>
                  <a:ea typeface="+mn-ea"/>
                  <a:cs typeface="+mn-cs"/>
                </a:rPr>
                <a:t> </a:t>
              </a:r>
              <a:r>
                <a:rPr lang="en-US" sz="2400" kern="1200" dirty="0" err="1">
                  <a:solidFill>
                    <a:srgbClr val="FFFFFF"/>
                  </a:solidFill>
                  <a:effectLst/>
                  <a:latin typeface="Disket Mono" panose="020B0604020202020204" charset="0"/>
                  <a:ea typeface="+mn-ea"/>
                  <a:cs typeface="+mn-cs"/>
                </a:rPr>
                <a:t>exclusivamente</a:t>
              </a:r>
              <a:r>
                <a:rPr lang="en-US" sz="2400" kern="1200" dirty="0">
                  <a:solidFill>
                    <a:srgbClr val="FFFFFF"/>
                  </a:solidFill>
                  <a:effectLst/>
                  <a:latin typeface="Disket Mono" panose="020B0604020202020204" charset="0"/>
                  <a:ea typeface="+mn-ea"/>
                  <a:cs typeface="+mn-cs"/>
                </a:rPr>
                <a:t> </a:t>
              </a:r>
              <a:r>
                <a:rPr lang="en-US" sz="2400" kern="1200" dirty="0" err="1">
                  <a:solidFill>
                    <a:srgbClr val="FFFFFF"/>
                  </a:solidFill>
                  <a:effectLst/>
                  <a:latin typeface="Disket Mono" panose="020B0604020202020204" charset="0"/>
                  <a:ea typeface="+mn-ea"/>
                  <a:cs typeface="+mn-cs"/>
                </a:rPr>
                <a:t>en</a:t>
              </a:r>
              <a:r>
                <a:rPr lang="en-US" sz="2400" kern="1200" dirty="0">
                  <a:solidFill>
                    <a:srgbClr val="FFFFFF"/>
                  </a:solidFill>
                  <a:effectLst/>
                  <a:latin typeface="Disket Mono" panose="020B0604020202020204" charset="0"/>
                  <a:ea typeface="+mn-ea"/>
                  <a:cs typeface="+mn-cs"/>
                </a:rPr>
                <a:t> </a:t>
              </a:r>
              <a:r>
                <a:rPr lang="en-US" sz="2400" kern="1200" dirty="0" err="1">
                  <a:solidFill>
                    <a:srgbClr val="FFFFFF"/>
                  </a:solidFill>
                  <a:effectLst/>
                  <a:latin typeface="Disket Mono" panose="020B0604020202020204" charset="0"/>
                  <a:ea typeface="+mn-ea"/>
                  <a:cs typeface="+mn-cs"/>
                </a:rPr>
                <a:t>matar</a:t>
              </a:r>
              <a:r>
                <a:rPr lang="en-US" sz="2400" kern="1200" dirty="0">
                  <a:solidFill>
                    <a:srgbClr val="FFFFFF"/>
                  </a:solidFill>
                  <a:effectLst/>
                  <a:latin typeface="Disket Mono" panose="020B0604020202020204" charset="0"/>
                  <a:ea typeface="+mn-ea"/>
                  <a:cs typeface="+mn-cs"/>
                </a:rPr>
                <a:t> al resto de </a:t>
              </a:r>
              <a:r>
                <a:rPr lang="en-US" sz="2400" kern="1200" dirty="0" err="1">
                  <a:solidFill>
                    <a:srgbClr val="FFFFFF"/>
                  </a:solidFill>
                  <a:effectLst/>
                  <a:latin typeface="Disket Mono" panose="020B0604020202020204" charset="0"/>
                  <a:ea typeface="+mn-ea"/>
                  <a:cs typeface="+mn-cs"/>
                </a:rPr>
                <a:t>jugadores</a:t>
              </a:r>
              <a:endParaRPr lang="en-US" sz="2400" kern="1200" dirty="0">
                <a:solidFill>
                  <a:srgbClr val="FFFFFF"/>
                </a:solidFill>
                <a:effectLst/>
                <a:latin typeface="Disket Mono" panose="020B0604020202020204" charset="0"/>
                <a:ea typeface="+mn-ea"/>
                <a:cs typeface="+mn-cs"/>
              </a:endParaRPr>
            </a:p>
            <a:p>
              <a:pPr marL="265176" algn="l" rtl="0" eaLnBrk="1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Pts val="2400"/>
              </a:pPr>
              <a:endParaRPr lang="en-US" sz="2400" dirty="0">
                <a:solidFill>
                  <a:srgbClr val="FFFFFF"/>
                </a:solidFill>
                <a:latin typeface="Disket Mono" panose="020B0604020202020204" charset="0"/>
              </a:endParaRPr>
            </a:p>
            <a:p>
              <a:pPr marL="521208" indent="-256032" algn="l" rtl="0" eaLnBrk="1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Pts val="2400"/>
                <a:buFont typeface="Arial" panose="020B0604020202020204" pitchFamily="34" charset="0"/>
                <a:buChar char="•"/>
              </a:pPr>
              <a:r>
                <a:rPr lang="en-US" sz="2400" kern="1200" dirty="0" err="1">
                  <a:solidFill>
                    <a:srgbClr val="FFFFFF"/>
                  </a:solidFill>
                  <a:effectLst/>
                  <a:latin typeface="Disket Mono" panose="020B0604020202020204" charset="0"/>
                  <a:ea typeface="+mn-ea"/>
                  <a:cs typeface="+mn-cs"/>
                </a:rPr>
                <a:t>por</a:t>
              </a:r>
              <a:r>
                <a:rPr lang="en-US" sz="2400" kern="1200" dirty="0">
                  <a:solidFill>
                    <a:srgbClr val="FFFFFF"/>
                  </a:solidFill>
                  <a:effectLst/>
                  <a:latin typeface="Disket Mono" panose="020B0604020202020204" charset="0"/>
                  <a:ea typeface="+mn-ea"/>
                  <a:cs typeface="+mn-cs"/>
                </a:rPr>
                <a:t> </a:t>
              </a:r>
              <a:r>
                <a:rPr lang="en-US" sz="2400" kern="1200" dirty="0" err="1">
                  <a:solidFill>
                    <a:srgbClr val="FFFFFF"/>
                  </a:solidFill>
                  <a:effectLst/>
                  <a:latin typeface="Disket Mono" panose="020B0604020202020204" charset="0"/>
                  <a:ea typeface="+mn-ea"/>
                  <a:cs typeface="+mn-cs"/>
                </a:rPr>
                <a:t>su</a:t>
              </a:r>
              <a:r>
                <a:rPr lang="en-US" sz="2400" kern="1200" dirty="0">
                  <a:solidFill>
                    <a:srgbClr val="FFFFFF"/>
                  </a:solidFill>
                  <a:effectLst/>
                  <a:latin typeface="Disket Mono" panose="020B0604020202020204" charset="0"/>
                  <a:ea typeface="+mn-ea"/>
                  <a:cs typeface="+mn-cs"/>
                </a:rPr>
                <a:t> </a:t>
              </a:r>
              <a:r>
                <a:rPr lang="en-US" sz="2400" kern="1200" dirty="0" err="1">
                  <a:solidFill>
                    <a:srgbClr val="FFFFFF"/>
                  </a:solidFill>
                  <a:effectLst/>
                  <a:latin typeface="Disket Mono" panose="020B0604020202020204" charset="0"/>
                  <a:ea typeface="+mn-ea"/>
                  <a:cs typeface="+mn-cs"/>
                </a:rPr>
                <a:t>objetivo</a:t>
              </a:r>
              <a:r>
                <a:rPr lang="en-US" sz="2400" kern="1200" dirty="0">
                  <a:solidFill>
                    <a:srgbClr val="FFFFFF"/>
                  </a:solidFill>
                  <a:effectLst/>
                  <a:latin typeface="Disket Mono" panose="020B0604020202020204" charset="0"/>
                  <a:ea typeface="+mn-ea"/>
                  <a:cs typeface="+mn-cs"/>
                </a:rPr>
                <a:t> no se </a:t>
              </a:r>
              <a:r>
                <a:rPr lang="en-US" sz="2400" kern="1200" dirty="0" err="1">
                  <a:solidFill>
                    <a:srgbClr val="FFFFFF"/>
                  </a:solidFill>
                  <a:effectLst/>
                  <a:latin typeface="Disket Mono" panose="020B0604020202020204" charset="0"/>
                  <a:ea typeface="+mn-ea"/>
                  <a:cs typeface="+mn-cs"/>
                </a:rPr>
                <a:t>puede</a:t>
              </a:r>
              <a:r>
                <a:rPr lang="en-US" sz="2400" kern="1200" dirty="0">
                  <a:solidFill>
                    <a:srgbClr val="FFFFFF"/>
                  </a:solidFill>
                  <a:effectLst/>
                  <a:latin typeface="Disket Mono" panose="020B0604020202020204" charset="0"/>
                  <a:ea typeface="+mn-ea"/>
                  <a:cs typeface="+mn-cs"/>
                </a:rPr>
                <a:t> </a:t>
              </a:r>
              <a:r>
                <a:rPr lang="en-US" sz="2400" kern="1200" dirty="0" err="1">
                  <a:solidFill>
                    <a:srgbClr val="FFFFFF"/>
                  </a:solidFill>
                  <a:effectLst/>
                  <a:latin typeface="Disket Mono" panose="020B0604020202020204" charset="0"/>
                  <a:ea typeface="+mn-ea"/>
                  <a:cs typeface="+mn-cs"/>
                </a:rPr>
                <a:t>jugar</a:t>
              </a:r>
              <a:r>
                <a:rPr lang="en-US" sz="2400" kern="1200" dirty="0">
                  <a:solidFill>
                    <a:srgbClr val="FFFFFF"/>
                  </a:solidFill>
                  <a:effectLst/>
                  <a:latin typeface="Disket Mono" panose="020B0604020202020204" charset="0"/>
                  <a:ea typeface="+mn-ea"/>
                  <a:cs typeface="+mn-cs"/>
                </a:rPr>
                <a:t> </a:t>
              </a:r>
              <a:r>
                <a:rPr lang="en-US" sz="2400" kern="1200" dirty="0" err="1">
                  <a:solidFill>
                    <a:srgbClr val="FFFFFF"/>
                  </a:solidFill>
                  <a:effectLst/>
                  <a:latin typeface="Disket Mono" panose="020B0604020202020204" charset="0"/>
                  <a:ea typeface="+mn-ea"/>
                  <a:cs typeface="+mn-cs"/>
                </a:rPr>
                <a:t>el</a:t>
              </a:r>
              <a:r>
                <a:rPr lang="en-US" sz="2400" kern="1200" dirty="0">
                  <a:solidFill>
                    <a:srgbClr val="FFFFFF"/>
                  </a:solidFill>
                  <a:effectLst/>
                  <a:latin typeface="Disket Mono" panose="020B0604020202020204" charset="0"/>
                  <a:ea typeface="+mn-ea"/>
                  <a:cs typeface="+mn-cs"/>
                </a:rPr>
                <a:t> </a:t>
              </a:r>
              <a:r>
                <a:rPr lang="en-US" sz="2400" kern="1200" dirty="0" err="1">
                  <a:solidFill>
                    <a:srgbClr val="FFFFFF"/>
                  </a:solidFill>
                  <a:effectLst/>
                  <a:latin typeface="Disket Mono" panose="020B0604020202020204" charset="0"/>
                  <a:ea typeface="+mn-ea"/>
                  <a:cs typeface="+mn-cs"/>
                </a:rPr>
                <a:t>juego</a:t>
              </a:r>
              <a:r>
                <a:rPr lang="en-US" sz="2400" kern="1200" dirty="0">
                  <a:solidFill>
                    <a:srgbClr val="FFFFFF"/>
                  </a:solidFill>
                  <a:effectLst/>
                  <a:latin typeface="Disket Mono" panose="020B0604020202020204" charset="0"/>
                  <a:ea typeface="+mn-ea"/>
                  <a:cs typeface="+mn-cs"/>
                </a:rPr>
                <a:t> sin usar las </a:t>
              </a:r>
              <a:r>
                <a:rPr lang="en-US" sz="2400" kern="1200" dirty="0" err="1">
                  <a:solidFill>
                    <a:srgbClr val="FFFFFF"/>
                  </a:solidFill>
                  <a:effectLst/>
                  <a:latin typeface="Disket Mono" panose="020B0604020202020204" charset="0"/>
                  <a:ea typeface="+mn-ea"/>
                  <a:cs typeface="+mn-cs"/>
                </a:rPr>
                <a:t>herramientas</a:t>
              </a:r>
              <a:r>
                <a:rPr lang="en-US" sz="2400" kern="1200" dirty="0">
                  <a:solidFill>
                    <a:srgbClr val="FFFFFF"/>
                  </a:solidFill>
                  <a:effectLst/>
                  <a:latin typeface="Disket Mono" panose="020B0604020202020204" charset="0"/>
                  <a:ea typeface="+mn-ea"/>
                  <a:cs typeface="+mn-cs"/>
                </a:rPr>
                <a:t> dadas</a:t>
              </a:r>
              <a:endParaRPr lang="es-CL" sz="2400" dirty="0">
                <a:effectLst/>
              </a:endParaRPr>
            </a:p>
            <a:p>
              <a:pPr>
                <a:lnSpc>
                  <a:spcPts val="3359"/>
                </a:lnSpc>
              </a:pPr>
              <a:endParaRPr lang="en-US" sz="2399" dirty="0">
                <a:solidFill>
                  <a:srgbClr val="FFFFFF"/>
                </a:solidFill>
                <a:latin typeface="Disket Mono"/>
              </a:endParaRPr>
            </a:p>
          </p:txBody>
        </p:sp>
      </p:grpSp>
      <p:pic>
        <p:nvPicPr>
          <p:cNvPr id="43" name="Picture 10">
            <a:extLst>
              <a:ext uri="{FF2B5EF4-FFF2-40B4-BE49-F238E27FC236}">
                <a16:creationId xmlns:a16="http://schemas.microsoft.com/office/drawing/2014/main" id="{EE4BD7B2-3962-B0CB-841D-44CE177289E7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 flipH="1">
            <a:off x="1780951" y="4464720"/>
            <a:ext cx="335928" cy="313329"/>
          </a:xfrm>
          <a:prstGeom prst="rect">
            <a:avLst/>
          </a:prstGeom>
        </p:spPr>
      </p:pic>
      <p:pic>
        <p:nvPicPr>
          <p:cNvPr id="44" name="Picture 10">
            <a:extLst>
              <a:ext uri="{FF2B5EF4-FFF2-40B4-BE49-F238E27FC236}">
                <a16:creationId xmlns:a16="http://schemas.microsoft.com/office/drawing/2014/main" id="{21C9F76E-8CD2-D7ED-FC81-9D27C6A5358D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 flipH="1">
            <a:off x="1775135" y="7110327"/>
            <a:ext cx="335928" cy="313329"/>
          </a:xfrm>
          <a:prstGeom prst="rect">
            <a:avLst/>
          </a:prstGeom>
        </p:spPr>
      </p:pic>
      <p:pic>
        <p:nvPicPr>
          <p:cNvPr id="45" name="Picture 10">
            <a:extLst>
              <a:ext uri="{FF2B5EF4-FFF2-40B4-BE49-F238E27FC236}">
                <a16:creationId xmlns:a16="http://schemas.microsoft.com/office/drawing/2014/main" id="{10A8AB44-6927-7679-0CBB-CA6E70AEF5B6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 flipH="1">
            <a:off x="1775135" y="8442993"/>
            <a:ext cx="335928" cy="313329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128000" cy="155170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8128000" y="0"/>
              <a:ext cx="8128000" cy="155170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6256000" y="0"/>
              <a:ext cx="8128000" cy="1551709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002032" y="6114605"/>
            <a:ext cx="3590504" cy="359050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381398" y="8857429"/>
            <a:ext cx="2913900" cy="84768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5808423" y="8857429"/>
            <a:ext cx="2913900" cy="84768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814350" y="8857429"/>
            <a:ext cx="471618" cy="84768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7151826" y="716781"/>
            <a:ext cx="548836" cy="58727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6272125" y="756289"/>
            <a:ext cx="587276" cy="54776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9939918" y="697028"/>
            <a:ext cx="548836" cy="58727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10735167" y="716781"/>
            <a:ext cx="587276" cy="547769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337725" y="8857429"/>
            <a:ext cx="2913900" cy="84768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992632" y="8857429"/>
            <a:ext cx="2913900" cy="84768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8467052" y="736535"/>
            <a:ext cx="702268" cy="547769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14507255" y="697028"/>
            <a:ext cx="3052218" cy="717550"/>
            <a:chOff x="0" y="0"/>
            <a:chExt cx="803876" cy="18898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03876" cy="188984"/>
            </a:xfrm>
            <a:custGeom>
              <a:avLst/>
              <a:gdLst/>
              <a:ahLst/>
              <a:cxnLst/>
              <a:rect l="l" t="t" r="r" b="b"/>
              <a:pathLst>
                <a:path w="803876" h="188984">
                  <a:moveTo>
                    <a:pt x="94492" y="0"/>
                  </a:moveTo>
                  <a:lnTo>
                    <a:pt x="709384" y="0"/>
                  </a:lnTo>
                  <a:cubicBezTo>
                    <a:pt x="734445" y="0"/>
                    <a:pt x="758479" y="9955"/>
                    <a:pt x="776200" y="27676"/>
                  </a:cubicBezTo>
                  <a:cubicBezTo>
                    <a:pt x="793921" y="45397"/>
                    <a:pt x="803876" y="69431"/>
                    <a:pt x="803876" y="94492"/>
                  </a:cubicBezTo>
                  <a:lnTo>
                    <a:pt x="803876" y="94492"/>
                  </a:lnTo>
                  <a:cubicBezTo>
                    <a:pt x="803876" y="146679"/>
                    <a:pt x="761571" y="188984"/>
                    <a:pt x="709384" y="188984"/>
                  </a:cubicBezTo>
                  <a:lnTo>
                    <a:pt x="94492" y="188984"/>
                  </a:lnTo>
                  <a:cubicBezTo>
                    <a:pt x="69431" y="188984"/>
                    <a:pt x="45397" y="179029"/>
                    <a:pt x="27676" y="161308"/>
                  </a:cubicBezTo>
                  <a:cubicBezTo>
                    <a:pt x="9955" y="143588"/>
                    <a:pt x="0" y="119553"/>
                    <a:pt x="0" y="94492"/>
                  </a:cubicBezTo>
                  <a:lnTo>
                    <a:pt x="0" y="94492"/>
                  </a:lnTo>
                  <a:cubicBezTo>
                    <a:pt x="0" y="69431"/>
                    <a:pt x="9955" y="45397"/>
                    <a:pt x="27676" y="27676"/>
                  </a:cubicBezTo>
                  <a:cubicBezTo>
                    <a:pt x="45397" y="9955"/>
                    <a:pt x="69431" y="0"/>
                    <a:pt x="94492" y="0"/>
                  </a:cubicBezTo>
                  <a:close/>
                </a:path>
              </a:pathLst>
            </a:custGeom>
            <a:solidFill>
              <a:srgbClr val="21EF80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20"/>
                </a:lnSpc>
              </a:pPr>
              <a:r>
                <a:rPr lang="en-US" sz="1300" dirty="0">
                  <a:solidFill>
                    <a:srgbClr val="000000"/>
                  </a:solidFill>
                  <a:latin typeface="Arcade Gamer"/>
                </a:rPr>
                <a:t>Back to </a:t>
              </a:r>
              <a:r>
                <a:rPr lang="en-US" sz="1300" dirty="0">
                  <a:solidFill>
                    <a:srgbClr val="000000"/>
                  </a:solidFill>
                  <a:latin typeface="Arcade Gamer Bold"/>
                </a:rPr>
                <a:t>temas Page</a:t>
              </a:r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675294" y="697028"/>
            <a:ext cx="1738558" cy="71755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4"/>
          <a:srcRect/>
          <a:stretch>
            <a:fillRect/>
          </a:stretch>
        </p:blipFill>
        <p:spPr>
          <a:xfrm>
            <a:off x="4751254" y="6789831"/>
            <a:ext cx="971251" cy="1103694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5"/>
          <a:srcRect/>
          <a:stretch>
            <a:fillRect/>
          </a:stretch>
        </p:blipFill>
        <p:spPr>
          <a:xfrm>
            <a:off x="11868886" y="6773499"/>
            <a:ext cx="1003961" cy="1120026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2719050" y="3044036"/>
            <a:ext cx="12849901" cy="121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8500" b="1" dirty="0">
                <a:solidFill>
                  <a:srgbClr val="FF63D8"/>
                </a:solidFill>
                <a:latin typeface="Retro Gaming" panose="00000400000000000000" pitchFamily="2" charset="0"/>
              </a:rPr>
              <a:t>DEMO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6"/>
          <a:srcRect/>
          <a:stretch>
            <a:fillRect/>
          </a:stretch>
        </p:blipFill>
        <p:spPr>
          <a:xfrm>
            <a:off x="2719050" y="2222014"/>
            <a:ext cx="517579" cy="539145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6"/>
          <a:srcRect/>
          <a:stretch>
            <a:fillRect/>
          </a:stretch>
        </p:blipFill>
        <p:spPr>
          <a:xfrm>
            <a:off x="15104488" y="2491586"/>
            <a:ext cx="517579" cy="539145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 r="80768"/>
          <a:stretch>
            <a:fillRect/>
          </a:stretch>
        </p:blipFill>
        <p:spPr>
          <a:xfrm>
            <a:off x="2098480" y="6789831"/>
            <a:ext cx="843782" cy="662098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 r="80768"/>
          <a:stretch>
            <a:fillRect/>
          </a:stretch>
        </p:blipFill>
        <p:spPr>
          <a:xfrm>
            <a:off x="1028700" y="4647198"/>
            <a:ext cx="843782" cy="662098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 r="80768"/>
          <a:stretch>
            <a:fillRect/>
          </a:stretch>
        </p:blipFill>
        <p:spPr>
          <a:xfrm>
            <a:off x="14682597" y="6773499"/>
            <a:ext cx="843782" cy="662098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 r="80768"/>
          <a:stretch>
            <a:fillRect/>
          </a:stretch>
        </p:blipFill>
        <p:spPr>
          <a:xfrm>
            <a:off x="16415518" y="4647198"/>
            <a:ext cx="843782" cy="662098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>
            <a:fillRect/>
          </a:stretch>
        </p:blipFill>
        <p:spPr>
          <a:xfrm>
            <a:off x="2298984" y="6844147"/>
            <a:ext cx="442773" cy="553467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>
            <a:fillRect/>
          </a:stretch>
        </p:blipFill>
        <p:spPr>
          <a:xfrm>
            <a:off x="14882622" y="6827814"/>
            <a:ext cx="442773" cy="553467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>
            <a:fillRect/>
          </a:stretch>
        </p:blipFill>
        <p:spPr>
          <a:xfrm>
            <a:off x="1229204" y="4701514"/>
            <a:ext cx="442773" cy="553467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>
            <a:fillRect/>
          </a:stretch>
        </p:blipFill>
        <p:spPr>
          <a:xfrm>
            <a:off x="16616700" y="4701514"/>
            <a:ext cx="442773" cy="553467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rcRect b="9173"/>
          <a:stretch>
            <a:fillRect/>
          </a:stretch>
        </p:blipFill>
        <p:spPr>
          <a:xfrm flipH="1">
            <a:off x="14621255" y="6205320"/>
            <a:ext cx="966466" cy="568179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rcRect b="4122"/>
          <a:stretch>
            <a:fillRect/>
          </a:stretch>
        </p:blipFill>
        <p:spPr>
          <a:xfrm>
            <a:off x="1028700" y="3684108"/>
            <a:ext cx="843782" cy="963090"/>
          </a:xfrm>
          <a:prstGeom prst="rect">
            <a:avLst/>
          </a:prstGeom>
        </p:spPr>
      </p:pic>
      <p:grpSp>
        <p:nvGrpSpPr>
          <p:cNvPr id="37" name="Grupo 36">
            <a:extLst>
              <a:ext uri="{FF2B5EF4-FFF2-40B4-BE49-F238E27FC236}">
                <a16:creationId xmlns:a16="http://schemas.microsoft.com/office/drawing/2014/main" id="{0DEFBB14-2037-4EBC-BAAA-7BF9F532A3B9}"/>
              </a:ext>
            </a:extLst>
          </p:cNvPr>
          <p:cNvGrpSpPr/>
          <p:nvPr/>
        </p:nvGrpSpPr>
        <p:grpSpPr>
          <a:xfrm>
            <a:off x="11408576" y="697028"/>
            <a:ext cx="9239692" cy="758887"/>
            <a:chOff x="-2070353" y="8499413"/>
            <a:chExt cx="9239692" cy="758887"/>
          </a:xfrm>
        </p:grpSpPr>
        <p:grpSp>
          <p:nvGrpSpPr>
            <p:cNvPr id="38" name="Group 6">
              <a:extLst>
                <a:ext uri="{FF2B5EF4-FFF2-40B4-BE49-F238E27FC236}">
                  <a16:creationId xmlns:a16="http://schemas.microsoft.com/office/drawing/2014/main" id="{C1B2AECD-FCFA-A795-C466-30D1BD7AE83A}"/>
                </a:ext>
              </a:extLst>
            </p:cNvPr>
            <p:cNvGrpSpPr/>
            <p:nvPr/>
          </p:nvGrpSpPr>
          <p:grpSpPr>
            <a:xfrm>
              <a:off x="1023385" y="8499413"/>
              <a:ext cx="3057533" cy="758887"/>
              <a:chOff x="-1400" y="0"/>
              <a:chExt cx="805276" cy="199871"/>
            </a:xfrm>
          </p:grpSpPr>
          <p:sp>
            <p:nvSpPr>
              <p:cNvPr id="40" name="Freeform 7">
                <a:extLst>
                  <a:ext uri="{FF2B5EF4-FFF2-40B4-BE49-F238E27FC236}">
                    <a16:creationId xmlns:a16="http://schemas.microsoft.com/office/drawing/2014/main" id="{E9FB01EE-915E-E75D-1DB9-62FD9B950690}"/>
                  </a:ext>
                </a:extLst>
              </p:cNvPr>
              <p:cNvSpPr/>
              <p:nvPr/>
            </p:nvSpPr>
            <p:spPr>
              <a:xfrm>
                <a:off x="0" y="0"/>
                <a:ext cx="803876" cy="188984"/>
              </a:xfrm>
              <a:custGeom>
                <a:avLst/>
                <a:gdLst/>
                <a:ahLst/>
                <a:cxnLst/>
                <a:rect l="l" t="t" r="r" b="b"/>
                <a:pathLst>
                  <a:path w="803876" h="188984">
                    <a:moveTo>
                      <a:pt x="94492" y="0"/>
                    </a:moveTo>
                    <a:lnTo>
                      <a:pt x="709384" y="0"/>
                    </a:lnTo>
                    <a:cubicBezTo>
                      <a:pt x="734445" y="0"/>
                      <a:pt x="758479" y="9955"/>
                      <a:pt x="776200" y="27676"/>
                    </a:cubicBezTo>
                    <a:cubicBezTo>
                      <a:pt x="793921" y="45397"/>
                      <a:pt x="803876" y="69431"/>
                      <a:pt x="803876" y="94492"/>
                    </a:cubicBezTo>
                    <a:lnTo>
                      <a:pt x="803876" y="94492"/>
                    </a:lnTo>
                    <a:cubicBezTo>
                      <a:pt x="803876" y="146679"/>
                      <a:pt x="761571" y="188984"/>
                      <a:pt x="709384" y="188984"/>
                    </a:cubicBezTo>
                    <a:lnTo>
                      <a:pt x="94492" y="188984"/>
                    </a:lnTo>
                    <a:cubicBezTo>
                      <a:pt x="69431" y="188984"/>
                      <a:pt x="45397" y="179029"/>
                      <a:pt x="27676" y="161308"/>
                    </a:cubicBezTo>
                    <a:cubicBezTo>
                      <a:pt x="9955" y="143588"/>
                      <a:pt x="0" y="119553"/>
                      <a:pt x="0" y="94492"/>
                    </a:cubicBezTo>
                    <a:lnTo>
                      <a:pt x="0" y="94492"/>
                    </a:lnTo>
                    <a:cubicBezTo>
                      <a:pt x="0" y="69431"/>
                      <a:pt x="9955" y="45397"/>
                      <a:pt x="27676" y="27676"/>
                    </a:cubicBezTo>
                    <a:cubicBezTo>
                      <a:pt x="45397" y="9955"/>
                      <a:pt x="69431" y="0"/>
                      <a:pt x="94492" y="0"/>
                    </a:cubicBezTo>
                    <a:close/>
                  </a:path>
                </a:pathLst>
              </a:custGeom>
              <a:solidFill>
                <a:srgbClr val="21EF80"/>
              </a:solidFill>
            </p:spPr>
          </p:sp>
          <p:sp>
            <p:nvSpPr>
              <p:cNvPr id="41" name="TextBox 8">
                <a:extLst>
                  <a:ext uri="{FF2B5EF4-FFF2-40B4-BE49-F238E27FC236}">
                    <a16:creationId xmlns:a16="http://schemas.microsoft.com/office/drawing/2014/main" id="{00949335-412D-BC0A-30FF-E0147186A539}"/>
                  </a:ext>
                </a:extLst>
              </p:cNvPr>
              <p:cNvSpPr txBox="1"/>
              <p:nvPr/>
            </p:nvSpPr>
            <p:spPr>
              <a:xfrm>
                <a:off x="-1400" y="0"/>
                <a:ext cx="803876" cy="199871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 algn="ctr">
                  <a:lnSpc>
                    <a:spcPts val="1820"/>
                  </a:lnSpc>
                </a:pPr>
                <a:endParaRPr lang="en-US" sz="1300" dirty="0">
                  <a:solidFill>
                    <a:srgbClr val="000000"/>
                  </a:solidFill>
                  <a:latin typeface="Arcade Gamer Bold"/>
                </a:endParaRPr>
              </a:p>
            </p:txBody>
          </p:sp>
        </p:grp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5C49BA7F-40B5-EC9A-2B1A-1ADF317985CD}"/>
                </a:ext>
              </a:extLst>
            </p:cNvPr>
            <p:cNvSpPr txBox="1"/>
            <p:nvPr/>
          </p:nvSpPr>
          <p:spPr>
            <a:xfrm>
              <a:off x="-2070353" y="8717273"/>
              <a:ext cx="9239692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820"/>
                </a:lnSpc>
              </a:pPr>
              <a:r>
                <a:rPr lang="en-US" sz="1600" dirty="0">
                  <a:solidFill>
                    <a:srgbClr val="000000"/>
                  </a:solidFill>
                  <a:latin typeface="Arcade Gamer"/>
                </a:rPr>
                <a:t>Back to </a:t>
              </a:r>
              <a:r>
                <a:rPr lang="en-US" sz="1600" dirty="0">
                  <a:solidFill>
                    <a:srgbClr val="000000"/>
                  </a:solidFill>
                  <a:latin typeface="Arcade Gamer Bold"/>
                </a:rPr>
                <a:t>temas Page</a:t>
              </a:r>
            </a:p>
          </p:txBody>
        </p:sp>
      </p:grpSp>
    </p:spTree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286</Words>
  <Application>Microsoft Office PowerPoint</Application>
  <PresentationFormat>Personalizado</PresentationFormat>
  <Paragraphs>68</Paragraphs>
  <Slides>11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11</vt:i4>
      </vt:variant>
    </vt:vector>
  </HeadingPairs>
  <TitlesOfParts>
    <vt:vector size="20" baseType="lpstr">
      <vt:lpstr>Disket Mono</vt:lpstr>
      <vt:lpstr>Calibri</vt:lpstr>
      <vt:lpstr>Arial</vt:lpstr>
      <vt:lpstr>Arcade Gamer</vt:lpstr>
      <vt:lpstr>Arcade Gamer Bold</vt:lpstr>
      <vt:lpstr>Retro Gaming</vt:lpstr>
      <vt:lpstr>Garet</vt:lpstr>
      <vt:lpstr>Office Theme</vt:lpstr>
      <vt:lpstr>Diseño personalizado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Hito 1: videojuego</dc:title>
  <dc:creator>Valeria Franciscangeli</dc:creator>
  <cp:lastModifiedBy>Valeria Fernanda Vallejos Franciscangeli (vfranciscangeli)</cp:lastModifiedBy>
  <cp:revision>8</cp:revision>
  <dcterms:created xsi:type="dcterms:W3CDTF">2006-08-16T00:00:00Z</dcterms:created>
  <dcterms:modified xsi:type="dcterms:W3CDTF">2022-09-23T13:51:10Z</dcterms:modified>
  <dc:identifier>DAFM-TRNNJ8</dc:identifier>
</cp:coreProperties>
</file>